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81"/>
  </p:notesMasterIdLst>
  <p:sldIdLst>
    <p:sldId id="256" r:id="rId5"/>
    <p:sldId id="269" r:id="rId6"/>
    <p:sldId id="373" r:id="rId7"/>
    <p:sldId id="599" r:id="rId8"/>
    <p:sldId id="601" r:id="rId9"/>
    <p:sldId id="600" r:id="rId10"/>
    <p:sldId id="603" r:id="rId11"/>
    <p:sldId id="596" r:id="rId12"/>
    <p:sldId id="602" r:id="rId13"/>
    <p:sldId id="604" r:id="rId14"/>
    <p:sldId id="595" r:id="rId15"/>
    <p:sldId id="597" r:id="rId16"/>
    <p:sldId id="605" r:id="rId17"/>
    <p:sldId id="592" r:id="rId18"/>
    <p:sldId id="631" r:id="rId19"/>
    <p:sldId id="549" r:id="rId20"/>
    <p:sldId id="593" r:id="rId21"/>
    <p:sldId id="606" r:id="rId22"/>
    <p:sldId id="632" r:id="rId23"/>
    <p:sldId id="553" r:id="rId24"/>
    <p:sldId id="607" r:id="rId25"/>
    <p:sldId id="608" r:id="rId26"/>
    <p:sldId id="633" r:id="rId27"/>
    <p:sldId id="634" r:id="rId28"/>
    <p:sldId id="609" r:id="rId29"/>
    <p:sldId id="635" r:id="rId30"/>
    <p:sldId id="618" r:id="rId31"/>
    <p:sldId id="636" r:id="rId32"/>
    <p:sldId id="610" r:id="rId33"/>
    <p:sldId id="637" r:id="rId34"/>
    <p:sldId id="638" r:id="rId35"/>
    <p:sldId id="639" r:id="rId36"/>
    <p:sldId id="640" r:id="rId37"/>
    <p:sldId id="611" r:id="rId38"/>
    <p:sldId id="641" r:id="rId39"/>
    <p:sldId id="642" r:id="rId40"/>
    <p:sldId id="643" r:id="rId41"/>
    <p:sldId id="644" r:id="rId42"/>
    <p:sldId id="612" r:id="rId43"/>
    <p:sldId id="645" r:id="rId44"/>
    <p:sldId id="646" r:id="rId45"/>
    <p:sldId id="614" r:id="rId46"/>
    <p:sldId id="613" r:id="rId47"/>
    <p:sldId id="619" r:id="rId48"/>
    <p:sldId id="620" r:id="rId49"/>
    <p:sldId id="648" r:id="rId50"/>
    <p:sldId id="647" r:id="rId51"/>
    <p:sldId id="621" r:id="rId52"/>
    <p:sldId id="622" r:id="rId53"/>
    <p:sldId id="623" r:id="rId54"/>
    <p:sldId id="625" r:id="rId55"/>
    <p:sldId id="624" r:id="rId56"/>
    <p:sldId id="660" r:id="rId57"/>
    <p:sldId id="511" r:id="rId58"/>
    <p:sldId id="594" r:id="rId59"/>
    <p:sldId id="564" r:id="rId60"/>
    <p:sldId id="615" r:id="rId61"/>
    <p:sldId id="656" r:id="rId62"/>
    <p:sldId id="657" r:id="rId63"/>
    <p:sldId id="658" r:id="rId64"/>
    <p:sldId id="654" r:id="rId65"/>
    <p:sldId id="663" r:id="rId66"/>
    <p:sldId id="661" r:id="rId67"/>
    <p:sldId id="662" r:id="rId68"/>
    <p:sldId id="664" r:id="rId69"/>
    <p:sldId id="665" r:id="rId70"/>
    <p:sldId id="666" r:id="rId71"/>
    <p:sldId id="668" r:id="rId72"/>
    <p:sldId id="667" r:id="rId73"/>
    <p:sldId id="670" r:id="rId74"/>
    <p:sldId id="616" r:id="rId75"/>
    <p:sldId id="627" r:id="rId76"/>
    <p:sldId id="628" r:id="rId77"/>
    <p:sldId id="617" r:id="rId78"/>
    <p:sldId id="626" r:id="rId79"/>
    <p:sldId id="629" r:id="rId80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47BA"/>
    <a:srgbClr val="8E8F90"/>
    <a:srgbClr val="62259D"/>
    <a:srgbClr val="0095A8"/>
    <a:srgbClr val="FFA300"/>
    <a:srgbClr val="00A0E0"/>
    <a:srgbClr val="D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213" autoAdjust="0"/>
    <p:restoredTop sz="94660"/>
  </p:normalViewPr>
  <p:slideViewPr>
    <p:cSldViewPr>
      <p:cViewPr varScale="1">
        <p:scale>
          <a:sx n="101" d="100"/>
          <a:sy n="101" d="100"/>
        </p:scale>
        <p:origin x="114" y="192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24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61" Type="http://schemas.openxmlformats.org/officeDocument/2006/relationships/slide" Target="slides/slide57.xml"/><Relationship Id="rId8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1F665E3A-1BEE-4B40-BE8B-94818D0FE2E3}"/>
    <pc:docChg chg="undo custSel addSld delSld modSld sldOrd">
      <pc:chgData name="강환수" userId="f1cac8d9-9172-4d6c-9b10-74cb51d57900" providerId="ADAL" clId="{1F665E3A-1BEE-4B40-BE8B-94818D0FE2E3}" dt="2022-05-27T04:41:05.530" v="3434" actId="1076"/>
      <pc:docMkLst>
        <pc:docMk/>
      </pc:docMkLst>
      <pc:sldChg chg="modSp">
        <pc:chgData name="강환수" userId="f1cac8d9-9172-4d6c-9b10-74cb51d57900" providerId="ADAL" clId="{1F665E3A-1BEE-4B40-BE8B-94818D0FE2E3}" dt="2022-05-27T02:20:15.527" v="3222" actId="20577"/>
        <pc:sldMkLst>
          <pc:docMk/>
          <pc:sldMk cId="0" sldId="269"/>
        </pc:sldMkLst>
        <pc:spChg chg="mod">
          <ac:chgData name="강환수" userId="f1cac8d9-9172-4d6c-9b10-74cb51d57900" providerId="ADAL" clId="{1F665E3A-1BEE-4B40-BE8B-94818D0FE2E3}" dt="2022-05-27T02:20:15.527" v="3222" actId="20577"/>
          <ac:spMkLst>
            <pc:docMk/>
            <pc:sldMk cId="0" sldId="269"/>
            <ac:spMk id="30" creationId="{00000000-0000-0000-0000-000000000000}"/>
          </ac:spMkLst>
        </pc:spChg>
      </pc:sldChg>
      <pc:sldChg chg="modSp add">
        <pc:chgData name="강환수" userId="f1cac8d9-9172-4d6c-9b10-74cb51d57900" providerId="ADAL" clId="{1F665E3A-1BEE-4B40-BE8B-94818D0FE2E3}" dt="2022-05-27T02:19:02.944" v="3203" actId="6549"/>
        <pc:sldMkLst>
          <pc:docMk/>
          <pc:sldMk cId="1824524141" sldId="564"/>
        </pc:sldMkLst>
        <pc:spChg chg="mod">
          <ac:chgData name="강환수" userId="f1cac8d9-9172-4d6c-9b10-74cb51d57900" providerId="ADAL" clId="{1F665E3A-1BEE-4B40-BE8B-94818D0FE2E3}" dt="2022-05-27T02:19:02.944" v="3203" actId="6549"/>
          <ac:spMkLst>
            <pc:docMk/>
            <pc:sldMk cId="1824524141" sldId="564"/>
            <ac:spMk id="25" creationId="{00000000-0000-0000-0000-000000000000}"/>
          </ac:spMkLst>
        </pc:spChg>
      </pc:sldChg>
    </pc:docChg>
  </pc:docChgLst>
  <pc:docChgLst>
    <pc:chgData name="강환수" userId="f1cac8d9-9172-4d6c-9b10-74cb51d57900" providerId="ADAL" clId="{0454646D-767C-4366-916B-77CCA22826CB}"/>
    <pc:docChg chg="undo custSel addSld delSld modSld sldOrd">
      <pc:chgData name="강환수" userId="f1cac8d9-9172-4d6c-9b10-74cb51d57900" providerId="ADAL" clId="{0454646D-767C-4366-916B-77CCA22826CB}" dt="2022-05-30T04:20:54.861" v="5501" actId="6549"/>
      <pc:docMkLst>
        <pc:docMk/>
      </pc:docMkLst>
      <pc:sldChg chg="modSp">
        <pc:chgData name="강환수" userId="f1cac8d9-9172-4d6c-9b10-74cb51d57900" providerId="ADAL" clId="{0454646D-767C-4366-916B-77CCA22826CB}" dt="2022-05-28T01:54:14.415" v="32" actId="6549"/>
        <pc:sldMkLst>
          <pc:docMk/>
          <pc:sldMk cId="0" sldId="256"/>
        </pc:sldMkLst>
        <pc:spChg chg="mod">
          <ac:chgData name="강환수" userId="f1cac8d9-9172-4d6c-9b10-74cb51d57900" providerId="ADAL" clId="{0454646D-767C-4366-916B-77CCA22826CB}" dt="2022-05-28T01:54:14.415" v="32" actId="6549"/>
          <ac:spMkLst>
            <pc:docMk/>
            <pc:sldMk cId="0" sldId="256"/>
            <ac:spMk id="12" creationId="{00000000-0000-0000-0000-000000000000}"/>
          </ac:spMkLst>
        </pc:spChg>
      </pc:sldChg>
      <pc:sldChg chg="addSp modSp">
        <pc:chgData name="강환수" userId="f1cac8d9-9172-4d6c-9b10-74cb51d57900" providerId="ADAL" clId="{0454646D-767C-4366-916B-77CCA22826CB}" dt="2022-05-30T04:20:54.861" v="5501" actId="6549"/>
        <pc:sldMkLst>
          <pc:docMk/>
          <pc:sldMk cId="0" sldId="269"/>
        </pc:sldMkLst>
        <pc:spChg chg="mod">
          <ac:chgData name="강환수" userId="f1cac8d9-9172-4d6c-9b10-74cb51d57900" providerId="ADAL" clId="{0454646D-767C-4366-916B-77CCA22826CB}" dt="2022-05-30T04:20:47.109" v="5496" actId="6549"/>
          <ac:spMkLst>
            <pc:docMk/>
            <pc:sldMk cId="0" sldId="269"/>
            <ac:spMk id="15" creationId="{5D33CBC2-96D0-47DE-BA10-7FF7F8FFFECC}"/>
          </ac:spMkLst>
        </pc:spChg>
        <pc:spChg chg="add mod">
          <ac:chgData name="강환수" userId="f1cac8d9-9172-4d6c-9b10-74cb51d57900" providerId="ADAL" clId="{0454646D-767C-4366-916B-77CCA22826CB}" dt="2022-05-30T04:20:49.859" v="5497" actId="6549"/>
          <ac:spMkLst>
            <pc:docMk/>
            <pc:sldMk cId="0" sldId="269"/>
            <ac:spMk id="27" creationId="{F21DF1A7-8A91-4F23-AA04-AA429504E87C}"/>
          </ac:spMkLst>
        </pc:spChg>
        <pc:spChg chg="mod">
          <ac:chgData name="강환수" userId="f1cac8d9-9172-4d6c-9b10-74cb51d57900" providerId="ADAL" clId="{0454646D-767C-4366-916B-77CCA22826CB}" dt="2022-05-29T10:20:22.597" v="3735"/>
          <ac:spMkLst>
            <pc:docMk/>
            <pc:sldMk cId="0" sldId="269"/>
            <ac:spMk id="33" creationId="{116EB19E-BCE0-499E-8E2C-0034D7C928C9}"/>
          </ac:spMkLst>
        </pc:spChg>
        <pc:spChg chg="add mod">
          <ac:chgData name="강환수" userId="f1cac8d9-9172-4d6c-9b10-74cb51d57900" providerId="ADAL" clId="{0454646D-767C-4366-916B-77CCA22826CB}" dt="2022-05-30T04:20:54.861" v="5501" actId="6549"/>
          <ac:spMkLst>
            <pc:docMk/>
            <pc:sldMk cId="0" sldId="269"/>
            <ac:spMk id="36" creationId="{7FB49572-4372-46C3-90BC-47172B215AC6}"/>
          </ac:spMkLst>
        </pc:spChg>
        <pc:cxnChg chg="add mod">
          <ac:chgData name="강환수" userId="f1cac8d9-9172-4d6c-9b10-74cb51d57900" providerId="ADAL" clId="{0454646D-767C-4366-916B-77CCA22826CB}" dt="2022-05-30T04:20:42.881" v="5495" actId="1036"/>
          <ac:cxnSpMkLst>
            <pc:docMk/>
            <pc:sldMk cId="0" sldId="269"/>
            <ac:cxnSpMk id="35" creationId="{285183FD-F3CA-4079-A0B3-365689EA1368}"/>
          </ac:cxnSpMkLst>
        </pc:cxnChg>
      </pc:sldChg>
      <pc:sldChg chg="modSp">
        <pc:chgData name="강환수" userId="f1cac8d9-9172-4d6c-9b10-74cb51d57900" providerId="ADAL" clId="{0454646D-767C-4366-916B-77CCA22826CB}" dt="2022-05-28T04:07:33.632" v="916" actId="6549"/>
        <pc:sldMkLst>
          <pc:docMk/>
          <pc:sldMk cId="2783549036" sldId="373"/>
        </pc:sldMkLst>
        <pc:spChg chg="mod">
          <ac:chgData name="강환수" userId="f1cac8d9-9172-4d6c-9b10-74cb51d57900" providerId="ADAL" clId="{0454646D-767C-4366-916B-77CCA22826CB}" dt="2022-05-28T04:07:33.632" v="916" actId="6549"/>
          <ac:spMkLst>
            <pc:docMk/>
            <pc:sldMk cId="2783549036" sldId="373"/>
            <ac:spMk id="25" creationId="{00000000-0000-0000-0000-000000000000}"/>
          </ac:spMkLst>
        </pc:spChg>
      </pc:sldChg>
      <pc:sldChg chg="modSp ord">
        <pc:chgData name="강환수" userId="f1cac8d9-9172-4d6c-9b10-74cb51d57900" providerId="ADAL" clId="{0454646D-767C-4366-916B-77CCA22826CB}" dt="2022-05-29T10:42:22.371" v="4054" actId="6549"/>
        <pc:sldMkLst>
          <pc:docMk/>
          <pc:sldMk cId="52194482" sldId="549"/>
        </pc:sldMkLst>
        <pc:spChg chg="mod">
          <ac:chgData name="강환수" userId="f1cac8d9-9172-4d6c-9b10-74cb51d57900" providerId="ADAL" clId="{0454646D-767C-4366-916B-77CCA22826CB}" dt="2022-05-29T10:42:22.371" v="4054" actId="6549"/>
          <ac:spMkLst>
            <pc:docMk/>
            <pc:sldMk cId="52194482" sldId="549"/>
            <ac:spMk id="3" creationId="{495B2040-D61E-4779-8A70-57FE9A940572}"/>
          </ac:spMkLst>
        </pc:spChg>
      </pc:sldChg>
      <pc:sldChg chg="addSp modSp add">
        <pc:chgData name="강환수" userId="f1cac8d9-9172-4d6c-9b10-74cb51d57900" providerId="ADAL" clId="{0454646D-767C-4366-916B-77CCA22826CB}" dt="2022-05-28T05:22:57.989" v="2123" actId="1076"/>
        <pc:sldMkLst>
          <pc:docMk/>
          <pc:sldMk cId="2617624500" sldId="553"/>
        </pc:sldMkLst>
        <pc:spChg chg="mod">
          <ac:chgData name="강환수" userId="f1cac8d9-9172-4d6c-9b10-74cb51d57900" providerId="ADAL" clId="{0454646D-767C-4366-916B-77CCA22826CB}" dt="2022-05-28T04:41:55.981" v="1736" actId="15"/>
          <ac:spMkLst>
            <pc:docMk/>
            <pc:sldMk cId="2617624500" sldId="553"/>
            <ac:spMk id="3" creationId="{81A9F1AD-D69E-4783-8A26-4E2E26AC8D63}"/>
          </ac:spMkLst>
        </pc:spChg>
        <pc:spChg chg="add mod">
          <ac:chgData name="강환수" userId="f1cac8d9-9172-4d6c-9b10-74cb51d57900" providerId="ADAL" clId="{0454646D-767C-4366-916B-77CCA22826CB}" dt="2022-05-28T05:22:57.989" v="2123" actId="1076"/>
          <ac:spMkLst>
            <pc:docMk/>
            <pc:sldMk cId="2617624500" sldId="553"/>
            <ac:spMk id="4" creationId="{EE33F22F-2605-4322-861F-976CF4A378FC}"/>
          </ac:spMkLst>
        </pc:spChg>
      </pc:sldChg>
      <pc:sldChg chg="modSp">
        <pc:chgData name="강환수" userId="f1cac8d9-9172-4d6c-9b10-74cb51d57900" providerId="ADAL" clId="{0454646D-767C-4366-916B-77CCA22826CB}" dt="2022-05-29T10:21:16.844" v="3739" actId="6549"/>
        <pc:sldMkLst>
          <pc:docMk/>
          <pc:sldMk cId="1824524141" sldId="564"/>
        </pc:sldMkLst>
        <pc:spChg chg="mod">
          <ac:chgData name="강환수" userId="f1cac8d9-9172-4d6c-9b10-74cb51d57900" providerId="ADAL" clId="{0454646D-767C-4366-916B-77CCA22826CB}" dt="2022-05-29T10:21:16.844" v="3739" actId="6549"/>
          <ac:spMkLst>
            <pc:docMk/>
            <pc:sldMk cId="1824524141" sldId="564"/>
            <ac:spMk id="24" creationId="{00000000-0000-0000-0000-000000000000}"/>
          </ac:spMkLst>
        </pc:spChg>
        <pc:spChg chg="mod">
          <ac:chgData name="강환수" userId="f1cac8d9-9172-4d6c-9b10-74cb51d57900" providerId="ADAL" clId="{0454646D-767C-4366-916B-77CCA22826CB}" dt="2022-05-28T05:02:00.266" v="1823" actId="6549"/>
          <ac:spMkLst>
            <pc:docMk/>
            <pc:sldMk cId="1824524141" sldId="564"/>
            <ac:spMk id="25" creationId="{00000000-0000-0000-0000-000000000000}"/>
          </ac:spMkLst>
        </pc:spChg>
      </pc:sldChg>
      <pc:sldChg chg="addSp modSp add ord">
        <pc:chgData name="강환수" userId="f1cac8d9-9172-4d6c-9b10-74cb51d57900" providerId="ADAL" clId="{0454646D-767C-4366-916B-77CCA22826CB}" dt="2022-05-29T10:39:48.489" v="3995" actId="1076"/>
        <pc:sldMkLst>
          <pc:docMk/>
          <pc:sldMk cId="3630184669" sldId="592"/>
        </pc:sldMkLst>
        <pc:spChg chg="mod">
          <ac:chgData name="강환수" userId="f1cac8d9-9172-4d6c-9b10-74cb51d57900" providerId="ADAL" clId="{0454646D-767C-4366-916B-77CCA22826CB}" dt="2022-05-28T05:05:10.657" v="1881" actId="6549"/>
          <ac:spMkLst>
            <pc:docMk/>
            <pc:sldMk cId="3630184669" sldId="592"/>
            <ac:spMk id="2" creationId="{45A8136F-3203-429D-9E76-3704CD3B43AF}"/>
          </ac:spMkLst>
        </pc:spChg>
        <pc:spChg chg="mod">
          <ac:chgData name="강환수" userId="f1cac8d9-9172-4d6c-9b10-74cb51d57900" providerId="ADAL" clId="{0454646D-767C-4366-916B-77CCA22826CB}" dt="2022-05-29T10:38:38.196" v="3963" actId="6549"/>
          <ac:spMkLst>
            <pc:docMk/>
            <pc:sldMk cId="3630184669" sldId="592"/>
            <ac:spMk id="3" creationId="{7531F2C7-7CB0-4966-B8C0-D1256002609A}"/>
          </ac:spMkLst>
        </pc:spChg>
        <pc:spChg chg="add mod">
          <ac:chgData name="강환수" userId="f1cac8d9-9172-4d6c-9b10-74cb51d57900" providerId="ADAL" clId="{0454646D-767C-4366-916B-77CCA22826CB}" dt="2022-05-29T10:39:48.489" v="3995" actId="1076"/>
          <ac:spMkLst>
            <pc:docMk/>
            <pc:sldMk cId="3630184669" sldId="592"/>
            <ac:spMk id="4" creationId="{373B4136-E1B5-48F3-BF70-227660D1F5FA}"/>
          </ac:spMkLst>
        </pc:spChg>
        <pc:spChg chg="add mod">
          <ac:chgData name="강환수" userId="f1cac8d9-9172-4d6c-9b10-74cb51d57900" providerId="ADAL" clId="{0454646D-767C-4366-916B-77CCA22826CB}" dt="2022-05-28T10:58:22.129" v="3325" actId="1076"/>
          <ac:spMkLst>
            <pc:docMk/>
            <pc:sldMk cId="3630184669" sldId="592"/>
            <ac:spMk id="6" creationId="{CB1A3AC9-1508-4664-815B-D0574A082A7F}"/>
          </ac:spMkLst>
        </pc:spChg>
        <pc:spChg chg="add mod">
          <ac:chgData name="강환수" userId="f1cac8d9-9172-4d6c-9b10-74cb51d57900" providerId="ADAL" clId="{0454646D-767C-4366-916B-77CCA22826CB}" dt="2022-05-28T10:59:13.688" v="3336" actId="20577"/>
          <ac:spMkLst>
            <pc:docMk/>
            <pc:sldMk cId="3630184669" sldId="592"/>
            <ac:spMk id="9" creationId="{DB8B0BDB-9F04-4BFB-A9B4-D15E9A1CB749}"/>
          </ac:spMkLst>
        </pc:spChg>
        <pc:spChg chg="add mod">
          <ac:chgData name="강환수" userId="f1cac8d9-9172-4d6c-9b10-74cb51d57900" providerId="ADAL" clId="{0454646D-767C-4366-916B-77CCA22826CB}" dt="2022-05-28T10:59:08.555" v="3334" actId="20577"/>
          <ac:spMkLst>
            <pc:docMk/>
            <pc:sldMk cId="3630184669" sldId="592"/>
            <ac:spMk id="11" creationId="{7D9D4BB1-F9B3-4425-AF69-CB92B662CDF7}"/>
          </ac:spMkLst>
        </pc:spChg>
        <pc:picChg chg="add mod">
          <ac:chgData name="강환수" userId="f1cac8d9-9172-4d6c-9b10-74cb51d57900" providerId="ADAL" clId="{0454646D-767C-4366-916B-77CCA22826CB}" dt="2022-05-28T10:57:31.488" v="3309" actId="1076"/>
          <ac:picMkLst>
            <pc:docMk/>
            <pc:sldMk cId="3630184669" sldId="592"/>
            <ac:picMk id="1026" creationId="{B900C844-4480-4DF7-B70B-AE8EF994B521}"/>
          </ac:picMkLst>
        </pc:picChg>
        <pc:cxnChg chg="add mod">
          <ac:chgData name="강환수" userId="f1cac8d9-9172-4d6c-9b10-74cb51d57900" providerId="ADAL" clId="{0454646D-767C-4366-916B-77CCA22826CB}" dt="2022-05-28T10:58:00.944" v="3310" actId="11529"/>
          <ac:cxnSpMkLst>
            <pc:docMk/>
            <pc:sldMk cId="3630184669" sldId="592"/>
            <ac:cxnSpMk id="5" creationId="{3C7B586E-2816-4A69-A3C5-4462928F7DC0}"/>
          </ac:cxnSpMkLst>
        </pc:cxnChg>
        <pc:cxnChg chg="add mod">
          <ac:chgData name="강환수" userId="f1cac8d9-9172-4d6c-9b10-74cb51d57900" providerId="ADAL" clId="{0454646D-767C-4366-916B-77CCA22826CB}" dt="2022-05-28T10:58:46.209" v="3327" actId="1076"/>
          <ac:cxnSpMkLst>
            <pc:docMk/>
            <pc:sldMk cId="3630184669" sldId="592"/>
            <ac:cxnSpMk id="8" creationId="{77CF1A43-3B46-495B-84D7-5EFF37F1643B}"/>
          </ac:cxnSpMkLst>
        </pc:cxnChg>
        <pc:cxnChg chg="add mod">
          <ac:chgData name="강환수" userId="f1cac8d9-9172-4d6c-9b10-74cb51d57900" providerId="ADAL" clId="{0454646D-767C-4366-916B-77CCA22826CB}" dt="2022-05-28T10:59:04.528" v="3333" actId="1076"/>
          <ac:cxnSpMkLst>
            <pc:docMk/>
            <pc:sldMk cId="3630184669" sldId="592"/>
            <ac:cxnSpMk id="10" creationId="{034FA41F-3CC4-4549-BACC-1DB436E05213}"/>
          </ac:cxnSpMkLst>
        </pc:cxnChg>
      </pc:sldChg>
      <pc:sldChg chg="addSp modSp add ord">
        <pc:chgData name="강환수" userId="f1cac8d9-9172-4d6c-9b10-74cb51d57900" providerId="ADAL" clId="{0454646D-767C-4366-916B-77CCA22826CB}" dt="2022-05-29T10:47:08.664" v="4264" actId="1036"/>
        <pc:sldMkLst>
          <pc:docMk/>
          <pc:sldMk cId="540263361" sldId="593"/>
        </pc:sldMkLst>
        <pc:spChg chg="mod">
          <ac:chgData name="강환수" userId="f1cac8d9-9172-4d6c-9b10-74cb51d57900" providerId="ADAL" clId="{0454646D-767C-4366-916B-77CCA22826CB}" dt="2022-05-29T10:43:08.165" v="4079"/>
          <ac:spMkLst>
            <pc:docMk/>
            <pc:sldMk cId="540263361" sldId="593"/>
            <ac:spMk id="2" creationId="{CF3C4F89-53AC-422C-BD45-7CEF090F3616}"/>
          </ac:spMkLst>
        </pc:spChg>
        <pc:spChg chg="add mod">
          <ac:chgData name="강환수" userId="f1cac8d9-9172-4d6c-9b10-74cb51d57900" providerId="ADAL" clId="{0454646D-767C-4366-916B-77CCA22826CB}" dt="2022-05-29T10:47:08.664" v="4264" actId="1036"/>
          <ac:spMkLst>
            <pc:docMk/>
            <pc:sldMk cId="540263361" sldId="593"/>
            <ac:spMk id="5" creationId="{7A5CF061-EC6E-438A-85D4-68532C049ACE}"/>
          </ac:spMkLst>
        </pc:spChg>
        <pc:spChg chg="add mod">
          <ac:chgData name="강환수" userId="f1cac8d9-9172-4d6c-9b10-74cb51d57900" providerId="ADAL" clId="{0454646D-767C-4366-916B-77CCA22826CB}" dt="2022-05-29T10:47:08.664" v="4264" actId="1036"/>
          <ac:spMkLst>
            <pc:docMk/>
            <pc:sldMk cId="540263361" sldId="593"/>
            <ac:spMk id="6" creationId="{1EF49CAB-FCC4-4A25-AA07-DA5C07A2CF74}"/>
          </ac:spMkLst>
        </pc:spChg>
        <pc:picChg chg="add mod">
          <ac:chgData name="강환수" userId="f1cac8d9-9172-4d6c-9b10-74cb51d57900" providerId="ADAL" clId="{0454646D-767C-4366-916B-77CCA22826CB}" dt="2022-05-29T10:47:08.664" v="4264" actId="1036"/>
          <ac:picMkLst>
            <pc:docMk/>
            <pc:sldMk cId="540263361" sldId="593"/>
            <ac:picMk id="4" creationId="{51DD7BD4-6683-42D4-B996-1D89BB1BD801}"/>
          </ac:picMkLst>
        </pc:picChg>
      </pc:sldChg>
      <pc:sldChg chg="addSp modSp add">
        <pc:chgData name="강환수" userId="f1cac8d9-9172-4d6c-9b10-74cb51d57900" providerId="ADAL" clId="{0454646D-767C-4366-916B-77CCA22826CB}" dt="2022-05-29T11:12:42.128" v="4416" actId="5793"/>
        <pc:sldMkLst>
          <pc:docMk/>
          <pc:sldMk cId="1528474453" sldId="594"/>
        </pc:sldMkLst>
        <pc:spChg chg="mod">
          <ac:chgData name="강환수" userId="f1cac8d9-9172-4d6c-9b10-74cb51d57900" providerId="ADAL" clId="{0454646D-767C-4366-916B-77CCA22826CB}" dt="2022-05-29T11:12:42.128" v="4416" actId="5793"/>
          <ac:spMkLst>
            <pc:docMk/>
            <pc:sldMk cId="1528474453" sldId="594"/>
            <ac:spMk id="2" creationId="{4271FB49-5CC4-4D3D-BB62-4057C0F7DE45}"/>
          </ac:spMkLst>
        </pc:spChg>
        <pc:picChg chg="add mod">
          <ac:chgData name="강환수" userId="f1cac8d9-9172-4d6c-9b10-74cb51d57900" providerId="ADAL" clId="{0454646D-767C-4366-916B-77CCA22826CB}" dt="2022-05-29T11:12:28.358" v="4384" actId="1038"/>
          <ac:picMkLst>
            <pc:docMk/>
            <pc:sldMk cId="1528474453" sldId="594"/>
            <ac:picMk id="4" creationId="{F7385B49-89C5-4427-82AA-4158BF0F52B8}"/>
          </ac:picMkLst>
        </pc:picChg>
        <pc:picChg chg="add mod">
          <ac:chgData name="강환수" userId="f1cac8d9-9172-4d6c-9b10-74cb51d57900" providerId="ADAL" clId="{0454646D-767C-4366-916B-77CCA22826CB}" dt="2022-05-29T11:12:28.358" v="4384" actId="1038"/>
          <ac:picMkLst>
            <pc:docMk/>
            <pc:sldMk cId="1528474453" sldId="594"/>
            <ac:picMk id="5" creationId="{3BFE8E38-25C7-440D-ADC2-02E227E3BF6F}"/>
          </ac:picMkLst>
        </pc:picChg>
      </pc:sldChg>
      <pc:sldChg chg="add">
        <pc:chgData name="강환수" userId="f1cac8d9-9172-4d6c-9b10-74cb51d57900" providerId="ADAL" clId="{0454646D-767C-4366-916B-77CCA22826CB}" dt="2022-05-28T04:06:39.316" v="847"/>
        <pc:sldMkLst>
          <pc:docMk/>
          <pc:sldMk cId="171391160" sldId="595"/>
        </pc:sldMkLst>
      </pc:sldChg>
      <pc:sldChg chg="modSp add">
        <pc:chgData name="강환수" userId="f1cac8d9-9172-4d6c-9b10-74cb51d57900" providerId="ADAL" clId="{0454646D-767C-4366-916B-77CCA22826CB}" dt="2022-05-28T05:12:22.898" v="1914" actId="15"/>
        <pc:sldMkLst>
          <pc:docMk/>
          <pc:sldMk cId="3352375974" sldId="596"/>
        </pc:sldMkLst>
        <pc:spChg chg="mod">
          <ac:chgData name="강환수" userId="f1cac8d9-9172-4d6c-9b10-74cb51d57900" providerId="ADAL" clId="{0454646D-767C-4366-916B-77CCA22826CB}" dt="2022-05-28T05:12:22.898" v="1914" actId="15"/>
          <ac:spMkLst>
            <pc:docMk/>
            <pc:sldMk cId="3352375974" sldId="596"/>
            <ac:spMk id="3" creationId="{F87EA2B9-953A-4AD7-95DA-E7E16BED529B}"/>
          </ac:spMkLst>
        </pc:spChg>
      </pc:sldChg>
      <pc:sldChg chg="add">
        <pc:chgData name="강환수" userId="f1cac8d9-9172-4d6c-9b10-74cb51d57900" providerId="ADAL" clId="{0454646D-767C-4366-916B-77CCA22826CB}" dt="2022-05-28T04:06:39.316" v="847"/>
        <pc:sldMkLst>
          <pc:docMk/>
          <pc:sldMk cId="925148627" sldId="597"/>
        </pc:sldMkLst>
      </pc:sldChg>
      <pc:sldChg chg="modSp add ord">
        <pc:chgData name="강환수" userId="f1cac8d9-9172-4d6c-9b10-74cb51d57900" providerId="ADAL" clId="{0454646D-767C-4366-916B-77CCA22826CB}" dt="2022-05-29T10:23:45.974" v="3748" actId="6549"/>
        <pc:sldMkLst>
          <pc:docMk/>
          <pc:sldMk cId="61764775" sldId="599"/>
        </pc:sldMkLst>
        <pc:spChg chg="mod">
          <ac:chgData name="강환수" userId="f1cac8d9-9172-4d6c-9b10-74cb51d57900" providerId="ADAL" clId="{0454646D-767C-4366-916B-77CCA22826CB}" dt="2022-05-28T03:47:49.057" v="544" actId="6549"/>
          <ac:spMkLst>
            <pc:docMk/>
            <pc:sldMk cId="61764775" sldId="599"/>
            <ac:spMk id="2" creationId="{C29F3094-3205-498E-A66D-BAA930FE76C5}"/>
          </ac:spMkLst>
        </pc:spChg>
        <pc:spChg chg="mod">
          <ac:chgData name="강환수" userId="f1cac8d9-9172-4d6c-9b10-74cb51d57900" providerId="ADAL" clId="{0454646D-767C-4366-916B-77CCA22826CB}" dt="2022-05-29T10:23:45.974" v="3748" actId="6549"/>
          <ac:spMkLst>
            <pc:docMk/>
            <pc:sldMk cId="61764775" sldId="599"/>
            <ac:spMk id="3" creationId="{4D5E3D8B-237F-48E5-9D0E-7DE85EE9DEF4}"/>
          </ac:spMkLst>
        </pc:spChg>
      </pc:sldChg>
      <pc:sldChg chg="modSp add">
        <pc:chgData name="강환수" userId="f1cac8d9-9172-4d6c-9b10-74cb51d57900" providerId="ADAL" clId="{0454646D-767C-4366-916B-77CCA22826CB}" dt="2022-05-29T10:35:04.977" v="3786" actId="6549"/>
        <pc:sldMkLst>
          <pc:docMk/>
          <pc:sldMk cId="2226727423" sldId="600"/>
        </pc:sldMkLst>
        <pc:spChg chg="mod">
          <ac:chgData name="강환수" userId="f1cac8d9-9172-4d6c-9b10-74cb51d57900" providerId="ADAL" clId="{0454646D-767C-4366-916B-77CCA22826CB}" dt="2022-05-28T03:49:13.428" v="563"/>
          <ac:spMkLst>
            <pc:docMk/>
            <pc:sldMk cId="2226727423" sldId="600"/>
            <ac:spMk id="2" creationId="{29162797-3C88-466A-838E-935EFF564509}"/>
          </ac:spMkLst>
        </pc:spChg>
        <pc:spChg chg="mod">
          <ac:chgData name="강환수" userId="f1cac8d9-9172-4d6c-9b10-74cb51d57900" providerId="ADAL" clId="{0454646D-767C-4366-916B-77CCA22826CB}" dt="2022-05-29T10:35:04.977" v="3786" actId="6549"/>
          <ac:spMkLst>
            <pc:docMk/>
            <pc:sldMk cId="2226727423" sldId="600"/>
            <ac:spMk id="3" creationId="{655DB631-C188-4024-9A2C-E25543195A22}"/>
          </ac:spMkLst>
        </pc:spChg>
      </pc:sldChg>
      <pc:sldChg chg="modSp add">
        <pc:chgData name="강환수" userId="f1cac8d9-9172-4d6c-9b10-74cb51d57900" providerId="ADAL" clId="{0454646D-767C-4366-916B-77CCA22826CB}" dt="2022-05-29T10:30:54.135" v="3778" actId="6549"/>
        <pc:sldMkLst>
          <pc:docMk/>
          <pc:sldMk cId="2682658778" sldId="601"/>
        </pc:sldMkLst>
        <pc:spChg chg="mod">
          <ac:chgData name="강환수" userId="f1cac8d9-9172-4d6c-9b10-74cb51d57900" providerId="ADAL" clId="{0454646D-767C-4366-916B-77CCA22826CB}" dt="2022-05-28T03:51:35.963" v="604" actId="6549"/>
          <ac:spMkLst>
            <pc:docMk/>
            <pc:sldMk cId="2682658778" sldId="601"/>
            <ac:spMk id="2" creationId="{C9ADD996-68A5-4A0C-9F36-ED150BA39E9A}"/>
          </ac:spMkLst>
        </pc:spChg>
        <pc:spChg chg="mod">
          <ac:chgData name="강환수" userId="f1cac8d9-9172-4d6c-9b10-74cb51d57900" providerId="ADAL" clId="{0454646D-767C-4366-916B-77CCA22826CB}" dt="2022-05-29T10:30:54.135" v="3778" actId="6549"/>
          <ac:spMkLst>
            <pc:docMk/>
            <pc:sldMk cId="2682658778" sldId="601"/>
            <ac:spMk id="3" creationId="{3455B211-E1B5-4BEB-A716-052395F01605}"/>
          </ac:spMkLst>
        </pc:spChg>
      </pc:sldChg>
      <pc:sldChg chg="addSp modSp add ord">
        <pc:chgData name="강환수" userId="f1cac8d9-9172-4d6c-9b10-74cb51d57900" providerId="ADAL" clId="{0454646D-767C-4366-916B-77CCA22826CB}" dt="2022-05-28T05:12:52.283" v="1967" actId="6549"/>
        <pc:sldMkLst>
          <pc:docMk/>
          <pc:sldMk cId="343406411" sldId="602"/>
        </pc:sldMkLst>
        <pc:spChg chg="mod">
          <ac:chgData name="강환수" userId="f1cac8d9-9172-4d6c-9b10-74cb51d57900" providerId="ADAL" clId="{0454646D-767C-4366-916B-77CCA22826CB}" dt="2022-05-28T05:12:52.283" v="1967" actId="6549"/>
          <ac:spMkLst>
            <pc:docMk/>
            <pc:sldMk cId="343406411" sldId="602"/>
            <ac:spMk id="2" creationId="{ECB56DA7-89E3-4E42-B9C4-40B1A80BEA23}"/>
          </ac:spMkLst>
        </pc:spChg>
        <pc:spChg chg="mod">
          <ac:chgData name="강환수" userId="f1cac8d9-9172-4d6c-9b10-74cb51d57900" providerId="ADAL" clId="{0454646D-767C-4366-916B-77CCA22826CB}" dt="2022-05-28T03:57:29.574" v="747"/>
          <ac:spMkLst>
            <pc:docMk/>
            <pc:sldMk cId="343406411" sldId="602"/>
            <ac:spMk id="3" creationId="{E9805A68-D032-4530-B093-E4356B0410D7}"/>
          </ac:spMkLst>
        </pc:spChg>
        <pc:spChg chg="add mod">
          <ac:chgData name="강환수" userId="f1cac8d9-9172-4d6c-9b10-74cb51d57900" providerId="ADAL" clId="{0454646D-767C-4366-916B-77CCA22826CB}" dt="2022-05-28T03:57:58.314" v="751" actId="1076"/>
          <ac:spMkLst>
            <pc:docMk/>
            <pc:sldMk cId="343406411" sldId="602"/>
            <ac:spMk id="4" creationId="{4CD5EAF5-EDEB-4D77-8853-CF2EB583CC98}"/>
          </ac:spMkLst>
        </pc:spChg>
      </pc:sldChg>
      <pc:sldChg chg="modSp add">
        <pc:chgData name="강환수" userId="f1cac8d9-9172-4d6c-9b10-74cb51d57900" providerId="ADAL" clId="{0454646D-767C-4366-916B-77CCA22826CB}" dt="2022-05-29T10:36:13.596" v="3862" actId="6549"/>
        <pc:sldMkLst>
          <pc:docMk/>
          <pc:sldMk cId="873439130" sldId="603"/>
        </pc:sldMkLst>
        <pc:spChg chg="mod">
          <ac:chgData name="강환수" userId="f1cac8d9-9172-4d6c-9b10-74cb51d57900" providerId="ADAL" clId="{0454646D-767C-4366-916B-77CCA22826CB}" dt="2022-05-28T03:59:57.446" v="768"/>
          <ac:spMkLst>
            <pc:docMk/>
            <pc:sldMk cId="873439130" sldId="603"/>
            <ac:spMk id="2" creationId="{DC976127-2AD1-4DF9-BB78-C7C6C246D926}"/>
          </ac:spMkLst>
        </pc:spChg>
        <pc:spChg chg="mod">
          <ac:chgData name="강환수" userId="f1cac8d9-9172-4d6c-9b10-74cb51d57900" providerId="ADAL" clId="{0454646D-767C-4366-916B-77CCA22826CB}" dt="2022-05-29T10:36:13.596" v="3862" actId="6549"/>
          <ac:spMkLst>
            <pc:docMk/>
            <pc:sldMk cId="873439130" sldId="603"/>
            <ac:spMk id="3" creationId="{01C5E18E-9B7B-4923-98F3-8AF3C63F9DF8}"/>
          </ac:spMkLst>
        </pc:spChg>
      </pc:sldChg>
      <pc:sldChg chg="add">
        <pc:chgData name="강환수" userId="f1cac8d9-9172-4d6c-9b10-74cb51d57900" providerId="ADAL" clId="{0454646D-767C-4366-916B-77CCA22826CB}" dt="2022-05-28T04:06:39.316" v="847"/>
        <pc:sldMkLst>
          <pc:docMk/>
          <pc:sldMk cId="2875079432" sldId="604"/>
        </pc:sldMkLst>
      </pc:sldChg>
      <pc:sldChg chg="modSp add ord">
        <pc:chgData name="강환수" userId="f1cac8d9-9172-4d6c-9b10-74cb51d57900" providerId="ADAL" clId="{0454646D-767C-4366-916B-77CCA22826CB}" dt="2022-05-28T04:07:59.486" v="918" actId="6549"/>
        <pc:sldMkLst>
          <pc:docMk/>
          <pc:sldMk cId="119963388" sldId="605"/>
        </pc:sldMkLst>
        <pc:spChg chg="mod">
          <ac:chgData name="강환수" userId="f1cac8d9-9172-4d6c-9b10-74cb51d57900" providerId="ADAL" clId="{0454646D-767C-4366-916B-77CCA22826CB}" dt="2022-05-28T04:07:59.486" v="918" actId="6549"/>
          <ac:spMkLst>
            <pc:docMk/>
            <pc:sldMk cId="119963388" sldId="605"/>
            <ac:spMk id="24" creationId="{00000000-0000-0000-0000-000000000000}"/>
          </ac:spMkLst>
        </pc:spChg>
      </pc:sldChg>
      <pc:sldChg chg="addSp modSp add">
        <pc:chgData name="강환수" userId="f1cac8d9-9172-4d6c-9b10-74cb51d57900" providerId="ADAL" clId="{0454646D-767C-4366-916B-77CCA22826CB}" dt="2022-05-28T04:16:23.673" v="951"/>
        <pc:sldMkLst>
          <pc:docMk/>
          <pc:sldMk cId="2083092501" sldId="606"/>
        </pc:sldMkLst>
        <pc:spChg chg="mod">
          <ac:chgData name="강환수" userId="f1cac8d9-9172-4d6c-9b10-74cb51d57900" providerId="ADAL" clId="{0454646D-767C-4366-916B-77CCA22826CB}" dt="2022-05-28T04:16:23.673" v="951"/>
          <ac:spMkLst>
            <pc:docMk/>
            <pc:sldMk cId="2083092501" sldId="606"/>
            <ac:spMk id="2" creationId="{8648407C-6415-4618-88B1-C93899F7138A}"/>
          </ac:spMkLst>
        </pc:spChg>
        <pc:picChg chg="add mod">
          <ac:chgData name="강환수" userId="f1cac8d9-9172-4d6c-9b10-74cb51d57900" providerId="ADAL" clId="{0454646D-767C-4366-916B-77CCA22826CB}" dt="2022-05-28T04:16:03.383" v="926" actId="1076"/>
          <ac:picMkLst>
            <pc:docMk/>
            <pc:sldMk cId="2083092501" sldId="606"/>
            <ac:picMk id="4" creationId="{ACE801E1-E838-448D-8CE7-6341F6608D05}"/>
          </ac:picMkLst>
        </pc:picChg>
      </pc:sldChg>
      <pc:sldChg chg="addSp modSp add">
        <pc:chgData name="강환수" userId="f1cac8d9-9172-4d6c-9b10-74cb51d57900" providerId="ADAL" clId="{0454646D-767C-4366-916B-77CCA22826CB}" dt="2022-05-28T04:19:36.768" v="1037" actId="20577"/>
        <pc:sldMkLst>
          <pc:docMk/>
          <pc:sldMk cId="2138619366" sldId="607"/>
        </pc:sldMkLst>
        <pc:spChg chg="mod">
          <ac:chgData name="강환수" userId="f1cac8d9-9172-4d6c-9b10-74cb51d57900" providerId="ADAL" clId="{0454646D-767C-4366-916B-77CCA22826CB}" dt="2022-05-28T04:17:39.639" v="963"/>
          <ac:spMkLst>
            <pc:docMk/>
            <pc:sldMk cId="2138619366" sldId="607"/>
            <ac:spMk id="2" creationId="{3BC9A4F4-049E-4905-8031-1352A1224F61}"/>
          </ac:spMkLst>
        </pc:spChg>
        <pc:spChg chg="mod">
          <ac:chgData name="강환수" userId="f1cac8d9-9172-4d6c-9b10-74cb51d57900" providerId="ADAL" clId="{0454646D-767C-4366-916B-77CCA22826CB}" dt="2022-05-28T04:19:36.768" v="1037" actId="20577"/>
          <ac:spMkLst>
            <pc:docMk/>
            <pc:sldMk cId="2138619366" sldId="607"/>
            <ac:spMk id="3" creationId="{5E3200A1-DCDF-4615-B302-77ABA6F645A1}"/>
          </ac:spMkLst>
        </pc:spChg>
        <pc:picChg chg="add mod">
          <ac:chgData name="강환수" userId="f1cac8d9-9172-4d6c-9b10-74cb51d57900" providerId="ADAL" clId="{0454646D-767C-4366-916B-77CCA22826CB}" dt="2022-05-28T04:18:28.851" v="996" actId="1076"/>
          <ac:picMkLst>
            <pc:docMk/>
            <pc:sldMk cId="2138619366" sldId="607"/>
            <ac:picMk id="4" creationId="{69A150B1-E4CB-4A43-B4E5-C073A0519970}"/>
          </ac:picMkLst>
        </pc:picChg>
      </pc:sldChg>
      <pc:sldChg chg="addSp modSp add">
        <pc:chgData name="강환수" userId="f1cac8d9-9172-4d6c-9b10-74cb51d57900" providerId="ADAL" clId="{0454646D-767C-4366-916B-77CCA22826CB}" dt="2022-05-28T04:24:34.624" v="1253" actId="6549"/>
        <pc:sldMkLst>
          <pc:docMk/>
          <pc:sldMk cId="2910675281" sldId="608"/>
        </pc:sldMkLst>
        <pc:spChg chg="mod">
          <ac:chgData name="강환수" userId="f1cac8d9-9172-4d6c-9b10-74cb51d57900" providerId="ADAL" clId="{0454646D-767C-4366-916B-77CCA22826CB}" dt="2022-05-28T04:24:34.624" v="1253" actId="6549"/>
          <ac:spMkLst>
            <pc:docMk/>
            <pc:sldMk cId="2910675281" sldId="608"/>
            <ac:spMk id="2" creationId="{3EE6E727-DF85-46D6-9CF6-02A5250DAA0A}"/>
          </ac:spMkLst>
        </pc:spChg>
        <pc:spChg chg="mod">
          <ac:chgData name="강환수" userId="f1cac8d9-9172-4d6c-9b10-74cb51d57900" providerId="ADAL" clId="{0454646D-767C-4366-916B-77CCA22826CB}" dt="2022-05-28T04:22:24.944" v="1211"/>
          <ac:spMkLst>
            <pc:docMk/>
            <pc:sldMk cId="2910675281" sldId="608"/>
            <ac:spMk id="3" creationId="{34AD9BF3-2873-43E4-A39A-6FD1B5978AB4}"/>
          </ac:spMkLst>
        </pc:spChg>
        <pc:picChg chg="add mod">
          <ac:chgData name="강환수" userId="f1cac8d9-9172-4d6c-9b10-74cb51d57900" providerId="ADAL" clId="{0454646D-767C-4366-916B-77CCA22826CB}" dt="2022-05-28T04:21:32.561" v="1175" actId="1036"/>
          <ac:picMkLst>
            <pc:docMk/>
            <pc:sldMk cId="2910675281" sldId="608"/>
            <ac:picMk id="4" creationId="{80A8609A-342B-48FB-AE9A-DBBBEF30DCE5}"/>
          </ac:picMkLst>
        </pc:picChg>
        <pc:picChg chg="add mod">
          <ac:chgData name="강환수" userId="f1cac8d9-9172-4d6c-9b10-74cb51d57900" providerId="ADAL" clId="{0454646D-767C-4366-916B-77CCA22826CB}" dt="2022-05-28T04:21:32.561" v="1175" actId="1036"/>
          <ac:picMkLst>
            <pc:docMk/>
            <pc:sldMk cId="2910675281" sldId="608"/>
            <ac:picMk id="5" creationId="{6E5A45E6-CA3F-47C4-B104-54F12B422474}"/>
          </ac:picMkLst>
        </pc:picChg>
      </pc:sldChg>
      <pc:sldChg chg="addSp delSp modSp add">
        <pc:chgData name="강환수" userId="f1cac8d9-9172-4d6c-9b10-74cb51d57900" providerId="ADAL" clId="{0454646D-767C-4366-916B-77CCA22826CB}" dt="2022-05-28T04:28:43.146" v="1351" actId="1076"/>
        <pc:sldMkLst>
          <pc:docMk/>
          <pc:sldMk cId="3370081000" sldId="609"/>
        </pc:sldMkLst>
        <pc:spChg chg="mod">
          <ac:chgData name="강환수" userId="f1cac8d9-9172-4d6c-9b10-74cb51d57900" providerId="ADAL" clId="{0454646D-767C-4366-916B-77CCA22826CB}" dt="2022-05-28T04:28:25.884" v="1343" actId="6549"/>
          <ac:spMkLst>
            <pc:docMk/>
            <pc:sldMk cId="3370081000" sldId="609"/>
            <ac:spMk id="2" creationId="{B9BC8712-79B6-4025-8DE1-62CF09362C79}"/>
          </ac:spMkLst>
        </pc:spChg>
        <pc:spChg chg="mod">
          <ac:chgData name="강환수" userId="f1cac8d9-9172-4d6c-9b10-74cb51d57900" providerId="ADAL" clId="{0454646D-767C-4366-916B-77CCA22826CB}" dt="2022-05-28T04:28:40.088" v="1350" actId="1076"/>
          <ac:spMkLst>
            <pc:docMk/>
            <pc:sldMk cId="3370081000" sldId="609"/>
            <ac:spMk id="3" creationId="{73FCC64A-1EEB-47A2-829D-CF7B5C470615}"/>
          </ac:spMkLst>
        </pc:spChg>
        <pc:picChg chg="add mod">
          <ac:chgData name="강환수" userId="f1cac8d9-9172-4d6c-9b10-74cb51d57900" providerId="ADAL" clId="{0454646D-767C-4366-916B-77CCA22826CB}" dt="2022-05-28T04:28:43.146" v="1351" actId="1076"/>
          <ac:picMkLst>
            <pc:docMk/>
            <pc:sldMk cId="3370081000" sldId="609"/>
            <ac:picMk id="4" creationId="{5F81BE3F-50BB-4DAD-875B-B1CA10B25A10}"/>
          </ac:picMkLst>
        </pc:picChg>
        <pc:picChg chg="add del mod">
          <ac:chgData name="강환수" userId="f1cac8d9-9172-4d6c-9b10-74cb51d57900" providerId="ADAL" clId="{0454646D-767C-4366-916B-77CCA22826CB}" dt="2022-05-28T04:28:33.530" v="1345" actId="478"/>
          <ac:picMkLst>
            <pc:docMk/>
            <pc:sldMk cId="3370081000" sldId="609"/>
            <ac:picMk id="5" creationId="{AA7ABE68-18C3-4962-AE98-5DDE67B9E2A6}"/>
          </ac:picMkLst>
        </pc:picChg>
      </pc:sldChg>
      <pc:sldChg chg="addSp delSp modSp add">
        <pc:chgData name="강환수" userId="f1cac8d9-9172-4d6c-9b10-74cb51d57900" providerId="ADAL" clId="{0454646D-767C-4366-916B-77CCA22826CB}" dt="2022-05-28T05:36:39.244" v="2136"/>
        <pc:sldMkLst>
          <pc:docMk/>
          <pc:sldMk cId="3278218315" sldId="610"/>
        </pc:sldMkLst>
        <pc:spChg chg="mod">
          <ac:chgData name="강환수" userId="f1cac8d9-9172-4d6c-9b10-74cb51d57900" providerId="ADAL" clId="{0454646D-767C-4366-916B-77CCA22826CB}" dt="2022-05-28T04:30:04.774" v="1418"/>
          <ac:spMkLst>
            <pc:docMk/>
            <pc:sldMk cId="3278218315" sldId="610"/>
            <ac:spMk id="2" creationId="{CE7AD91C-3003-42D9-8CB4-B29FC1B9A55C}"/>
          </ac:spMkLst>
        </pc:spChg>
        <pc:spChg chg="mod">
          <ac:chgData name="강환수" userId="f1cac8d9-9172-4d6c-9b10-74cb51d57900" providerId="ADAL" clId="{0454646D-767C-4366-916B-77CCA22826CB}" dt="2022-05-28T04:32:27.514" v="1537" actId="20577"/>
          <ac:spMkLst>
            <pc:docMk/>
            <pc:sldMk cId="3278218315" sldId="610"/>
            <ac:spMk id="3" creationId="{C01A4E20-1844-495E-83CF-DCA3B933FAC3}"/>
          </ac:spMkLst>
        </pc:spChg>
        <pc:picChg chg="add mod">
          <ac:chgData name="강환수" userId="f1cac8d9-9172-4d6c-9b10-74cb51d57900" providerId="ADAL" clId="{0454646D-767C-4366-916B-77CCA22826CB}" dt="2022-05-28T04:32:47.361" v="1546" actId="14100"/>
          <ac:picMkLst>
            <pc:docMk/>
            <pc:sldMk cId="3278218315" sldId="610"/>
            <ac:picMk id="4" creationId="{7B56B495-6BF7-424B-8621-4B7145775704}"/>
          </ac:picMkLst>
        </pc:picChg>
        <pc:picChg chg="add del">
          <ac:chgData name="강환수" userId="f1cac8d9-9172-4d6c-9b10-74cb51d57900" providerId="ADAL" clId="{0454646D-767C-4366-916B-77CCA22826CB}" dt="2022-05-28T05:36:39.244" v="2136"/>
          <ac:picMkLst>
            <pc:docMk/>
            <pc:sldMk cId="3278218315" sldId="610"/>
            <ac:picMk id="5" creationId="{A9D0F11A-297B-4064-8DB7-90B3B1565D0A}"/>
          </ac:picMkLst>
        </pc:picChg>
      </pc:sldChg>
      <pc:sldChg chg="addSp modSp add">
        <pc:chgData name="강환수" userId="f1cac8d9-9172-4d6c-9b10-74cb51d57900" providerId="ADAL" clId="{0454646D-767C-4366-916B-77CCA22826CB}" dt="2022-05-28T04:34:26.200" v="1563" actId="1076"/>
        <pc:sldMkLst>
          <pc:docMk/>
          <pc:sldMk cId="4154207066" sldId="611"/>
        </pc:sldMkLst>
        <pc:spChg chg="mod">
          <ac:chgData name="강환수" userId="f1cac8d9-9172-4d6c-9b10-74cb51d57900" providerId="ADAL" clId="{0454646D-767C-4366-916B-77CCA22826CB}" dt="2022-05-28T04:33:42.278" v="1550" actId="20577"/>
          <ac:spMkLst>
            <pc:docMk/>
            <pc:sldMk cId="4154207066" sldId="611"/>
            <ac:spMk id="2" creationId="{CC30F6F3-FB9C-4FED-B720-F6AADA4319B0}"/>
          </ac:spMkLst>
        </pc:spChg>
        <pc:spChg chg="mod">
          <ac:chgData name="강환수" userId="f1cac8d9-9172-4d6c-9b10-74cb51d57900" providerId="ADAL" clId="{0454646D-767C-4366-916B-77CCA22826CB}" dt="2022-05-28T04:34:08.390" v="1558" actId="14"/>
          <ac:spMkLst>
            <pc:docMk/>
            <pc:sldMk cId="4154207066" sldId="611"/>
            <ac:spMk id="3" creationId="{02AD22BE-C92A-47F7-9DDC-53629A9744B2}"/>
          </ac:spMkLst>
        </pc:spChg>
        <pc:picChg chg="add mod">
          <ac:chgData name="강환수" userId="f1cac8d9-9172-4d6c-9b10-74cb51d57900" providerId="ADAL" clId="{0454646D-767C-4366-916B-77CCA22826CB}" dt="2022-05-28T04:34:26.200" v="1563" actId="1076"/>
          <ac:picMkLst>
            <pc:docMk/>
            <pc:sldMk cId="4154207066" sldId="611"/>
            <ac:picMk id="4" creationId="{54D90355-D265-4863-AD82-DA1D2DE5F2F5}"/>
          </ac:picMkLst>
        </pc:picChg>
      </pc:sldChg>
      <pc:sldChg chg="addSp modSp add">
        <pc:chgData name="강환수" userId="f1cac8d9-9172-4d6c-9b10-74cb51d57900" providerId="ADAL" clId="{0454646D-767C-4366-916B-77CCA22826CB}" dt="2022-05-28T05:55:51.295" v="2365" actId="14100"/>
        <pc:sldMkLst>
          <pc:docMk/>
          <pc:sldMk cId="1275411142" sldId="612"/>
        </pc:sldMkLst>
        <pc:spChg chg="mod">
          <ac:chgData name="강환수" userId="f1cac8d9-9172-4d6c-9b10-74cb51d57900" providerId="ADAL" clId="{0454646D-767C-4366-916B-77CCA22826CB}" dt="2022-05-28T04:35:37.344" v="1568" actId="14100"/>
          <ac:spMkLst>
            <pc:docMk/>
            <pc:sldMk cId="1275411142" sldId="612"/>
            <ac:spMk id="2" creationId="{14D7707F-FD25-4962-B2F8-34C9346A63CF}"/>
          </ac:spMkLst>
        </pc:spChg>
        <pc:spChg chg="mod">
          <ac:chgData name="강환수" userId="f1cac8d9-9172-4d6c-9b10-74cb51d57900" providerId="ADAL" clId="{0454646D-767C-4366-916B-77CCA22826CB}" dt="2022-05-28T04:36:20.880" v="1582" actId="14100"/>
          <ac:spMkLst>
            <pc:docMk/>
            <pc:sldMk cId="1275411142" sldId="612"/>
            <ac:spMk id="3" creationId="{76A8F7B3-8F6C-4DE2-8F6C-6C6A997949FE}"/>
          </ac:spMkLst>
        </pc:spChg>
        <pc:spChg chg="add mod">
          <ac:chgData name="강환수" userId="f1cac8d9-9172-4d6c-9b10-74cb51d57900" providerId="ADAL" clId="{0454646D-767C-4366-916B-77CCA22826CB}" dt="2022-05-28T05:53:21.413" v="2348" actId="207"/>
          <ac:spMkLst>
            <pc:docMk/>
            <pc:sldMk cId="1275411142" sldId="612"/>
            <ac:spMk id="5" creationId="{723E51D5-36D2-453E-AC81-06A2C099FAFE}"/>
          </ac:spMkLst>
        </pc:spChg>
        <pc:spChg chg="add mod">
          <ac:chgData name="강환수" userId="f1cac8d9-9172-4d6c-9b10-74cb51d57900" providerId="ADAL" clId="{0454646D-767C-4366-916B-77CCA22826CB}" dt="2022-05-28T05:55:29.861" v="2358"/>
          <ac:spMkLst>
            <pc:docMk/>
            <pc:sldMk cId="1275411142" sldId="612"/>
            <ac:spMk id="8" creationId="{7D26AC7A-5ED1-44E9-91D3-5B5639FC28AE}"/>
          </ac:spMkLst>
        </pc:spChg>
        <pc:picChg chg="add mod">
          <ac:chgData name="강환수" userId="f1cac8d9-9172-4d6c-9b10-74cb51d57900" providerId="ADAL" clId="{0454646D-767C-4366-916B-77CCA22826CB}" dt="2022-05-28T05:55:45.046" v="2364" actId="1076"/>
          <ac:picMkLst>
            <pc:docMk/>
            <pc:sldMk cId="1275411142" sldId="612"/>
            <ac:picMk id="4" creationId="{282B2D96-4F0C-4F73-A0B2-78B06D9AB680}"/>
          </ac:picMkLst>
        </pc:picChg>
        <pc:cxnChg chg="add mod">
          <ac:chgData name="강환수" userId="f1cac8d9-9172-4d6c-9b10-74cb51d57900" providerId="ADAL" clId="{0454646D-767C-4366-916B-77CCA22826CB}" dt="2022-05-28T05:53:26.309" v="2349" actId="1076"/>
          <ac:cxnSpMkLst>
            <pc:docMk/>
            <pc:sldMk cId="1275411142" sldId="612"/>
            <ac:cxnSpMk id="7" creationId="{C2C17D25-5C80-495A-B328-D4D600190A62}"/>
          </ac:cxnSpMkLst>
        </pc:cxnChg>
        <pc:cxnChg chg="add mod">
          <ac:chgData name="강환수" userId="f1cac8d9-9172-4d6c-9b10-74cb51d57900" providerId="ADAL" clId="{0454646D-767C-4366-916B-77CCA22826CB}" dt="2022-05-28T05:55:51.295" v="2365" actId="14100"/>
          <ac:cxnSpMkLst>
            <pc:docMk/>
            <pc:sldMk cId="1275411142" sldId="612"/>
            <ac:cxnSpMk id="9" creationId="{3FA6EAFF-04AA-4F83-A424-F42CDCFF2FF1}"/>
          </ac:cxnSpMkLst>
        </pc:cxnChg>
      </pc:sldChg>
      <pc:sldChg chg="addSp modSp add">
        <pc:chgData name="강환수" userId="f1cac8d9-9172-4d6c-9b10-74cb51d57900" providerId="ADAL" clId="{0454646D-767C-4366-916B-77CCA22826CB}" dt="2022-05-28T04:37:25.220" v="1602" actId="1038"/>
        <pc:sldMkLst>
          <pc:docMk/>
          <pc:sldMk cId="2799756301" sldId="613"/>
        </pc:sldMkLst>
        <pc:spChg chg="mod">
          <ac:chgData name="강환수" userId="f1cac8d9-9172-4d6c-9b10-74cb51d57900" providerId="ADAL" clId="{0454646D-767C-4366-916B-77CCA22826CB}" dt="2022-05-28T04:37:14.847" v="1587" actId="14100"/>
          <ac:spMkLst>
            <pc:docMk/>
            <pc:sldMk cId="2799756301" sldId="613"/>
            <ac:spMk id="2" creationId="{E60AED35-49F4-4C45-81AE-38994A767945}"/>
          </ac:spMkLst>
        </pc:spChg>
        <pc:spChg chg="mod">
          <ac:chgData name="강환수" userId="f1cac8d9-9172-4d6c-9b10-74cb51d57900" providerId="ADAL" clId="{0454646D-767C-4366-916B-77CCA22826CB}" dt="2022-05-28T04:36:55.748" v="1585" actId="14"/>
          <ac:spMkLst>
            <pc:docMk/>
            <pc:sldMk cId="2799756301" sldId="613"/>
            <ac:spMk id="3" creationId="{555D0AFD-CD65-4782-8F24-2B36997A0048}"/>
          </ac:spMkLst>
        </pc:spChg>
        <pc:picChg chg="add mod">
          <ac:chgData name="강환수" userId="f1cac8d9-9172-4d6c-9b10-74cb51d57900" providerId="ADAL" clId="{0454646D-767C-4366-916B-77CCA22826CB}" dt="2022-05-28T04:37:25.220" v="1602" actId="1038"/>
          <ac:picMkLst>
            <pc:docMk/>
            <pc:sldMk cId="2799756301" sldId="613"/>
            <ac:picMk id="4" creationId="{EA1130FD-43E3-46E8-8CD9-778CA056F2D3}"/>
          </ac:picMkLst>
        </pc:picChg>
      </pc:sldChg>
      <pc:sldChg chg="addSp modSp add ord">
        <pc:chgData name="강환수" userId="f1cac8d9-9172-4d6c-9b10-74cb51d57900" providerId="ADAL" clId="{0454646D-767C-4366-916B-77CCA22826CB}" dt="2022-05-28T06:01:01.583" v="2481" actId="6549"/>
        <pc:sldMkLst>
          <pc:docMk/>
          <pc:sldMk cId="362505180" sldId="614"/>
        </pc:sldMkLst>
        <pc:spChg chg="mod">
          <ac:chgData name="강환수" userId="f1cac8d9-9172-4d6c-9b10-74cb51d57900" providerId="ADAL" clId="{0454646D-767C-4366-916B-77CCA22826CB}" dt="2022-05-28T05:56:40.043" v="2400"/>
          <ac:spMkLst>
            <pc:docMk/>
            <pc:sldMk cId="362505180" sldId="614"/>
            <ac:spMk id="2" creationId="{0AA3A8CC-E604-4C12-8856-50646D234634}"/>
          </ac:spMkLst>
        </pc:spChg>
        <pc:spChg chg="mod">
          <ac:chgData name="강환수" userId="f1cac8d9-9172-4d6c-9b10-74cb51d57900" providerId="ADAL" clId="{0454646D-767C-4366-916B-77CCA22826CB}" dt="2022-05-28T06:01:01.583" v="2481" actId="6549"/>
          <ac:spMkLst>
            <pc:docMk/>
            <pc:sldMk cId="362505180" sldId="614"/>
            <ac:spMk id="3" creationId="{6866EC2A-20E2-4C80-A31D-8E4D56EF4492}"/>
          </ac:spMkLst>
        </pc:spChg>
        <pc:picChg chg="add mod">
          <ac:chgData name="강환수" userId="f1cac8d9-9172-4d6c-9b10-74cb51d57900" providerId="ADAL" clId="{0454646D-767C-4366-916B-77CCA22826CB}" dt="2022-05-28T06:00:47.806" v="2452" actId="1076"/>
          <ac:picMkLst>
            <pc:docMk/>
            <pc:sldMk cId="362505180" sldId="614"/>
            <ac:picMk id="4" creationId="{50C4E06C-ED2B-4489-856F-17B298B4CDB6}"/>
          </ac:picMkLst>
        </pc:picChg>
      </pc:sldChg>
      <pc:sldChg chg="modSp add">
        <pc:chgData name="강환수" userId="f1cac8d9-9172-4d6c-9b10-74cb51d57900" providerId="ADAL" clId="{0454646D-767C-4366-916B-77CCA22826CB}" dt="2022-05-28T10:47:06.725" v="3156" actId="6549"/>
        <pc:sldMkLst>
          <pc:docMk/>
          <pc:sldMk cId="1975809751" sldId="615"/>
        </pc:sldMkLst>
        <pc:spChg chg="mod">
          <ac:chgData name="강환수" userId="f1cac8d9-9172-4d6c-9b10-74cb51d57900" providerId="ADAL" clId="{0454646D-767C-4366-916B-77CCA22826CB}" dt="2022-05-28T05:02:32.842" v="1831" actId="20577"/>
          <ac:spMkLst>
            <pc:docMk/>
            <pc:sldMk cId="1975809751" sldId="615"/>
            <ac:spMk id="2" creationId="{298BBBDE-B326-41EB-A411-B57D29F4B24E}"/>
          </ac:spMkLst>
        </pc:spChg>
        <pc:spChg chg="mod">
          <ac:chgData name="강환수" userId="f1cac8d9-9172-4d6c-9b10-74cb51d57900" providerId="ADAL" clId="{0454646D-767C-4366-916B-77CCA22826CB}" dt="2022-05-28T10:47:06.725" v="3156" actId="6549"/>
          <ac:spMkLst>
            <pc:docMk/>
            <pc:sldMk cId="1975809751" sldId="615"/>
            <ac:spMk id="3" creationId="{B1921F3B-FB79-4FD1-AD4B-B3E92BFB2038}"/>
          </ac:spMkLst>
        </pc:spChg>
      </pc:sldChg>
      <pc:sldChg chg="modSp add ord">
        <pc:chgData name="강환수" userId="f1cac8d9-9172-4d6c-9b10-74cb51d57900" providerId="ADAL" clId="{0454646D-767C-4366-916B-77CCA22826CB}" dt="2022-05-30T01:40:18.757" v="4971" actId="6549"/>
        <pc:sldMkLst>
          <pc:docMk/>
          <pc:sldMk cId="2249066684" sldId="616"/>
        </pc:sldMkLst>
        <pc:spChg chg="mod">
          <ac:chgData name="강환수" userId="f1cac8d9-9172-4d6c-9b10-74cb51d57900" providerId="ADAL" clId="{0454646D-767C-4366-916B-77CCA22826CB}" dt="2022-05-30T01:40:18.757" v="4971" actId="6549"/>
          <ac:spMkLst>
            <pc:docMk/>
            <pc:sldMk cId="2249066684" sldId="616"/>
            <ac:spMk id="24" creationId="{00000000-0000-0000-0000-000000000000}"/>
          </ac:spMkLst>
        </pc:spChg>
      </pc:sldChg>
      <pc:sldChg chg="modSp add del">
        <pc:chgData name="강환수" userId="f1cac8d9-9172-4d6c-9b10-74cb51d57900" providerId="ADAL" clId="{0454646D-767C-4366-916B-77CCA22826CB}" dt="2022-05-29T11:18:18.204" v="4548" actId="2696"/>
        <pc:sldMkLst>
          <pc:docMk/>
          <pc:sldMk cId="671327447" sldId="617"/>
        </pc:sldMkLst>
        <pc:spChg chg="mod">
          <ac:chgData name="강환수" userId="f1cac8d9-9172-4d6c-9b10-74cb51d57900" providerId="ADAL" clId="{0454646D-767C-4366-916B-77CCA22826CB}" dt="2022-05-28T05:02:47.901" v="1832"/>
          <ac:spMkLst>
            <pc:docMk/>
            <pc:sldMk cId="671327447" sldId="617"/>
            <ac:spMk id="3" creationId="{B1921F3B-FB79-4FD1-AD4B-B3E92BFB2038}"/>
          </ac:spMkLst>
        </pc:spChg>
      </pc:sldChg>
      <pc:sldChg chg="modSp add">
        <pc:chgData name="강환수" userId="f1cac8d9-9172-4d6c-9b10-74cb51d57900" providerId="ADAL" clId="{0454646D-767C-4366-916B-77CCA22826CB}" dt="2022-05-29T11:21:58.388" v="4702" actId="20577"/>
        <pc:sldMkLst>
          <pc:docMk/>
          <pc:sldMk cId="3797118311" sldId="617"/>
        </pc:sldMkLst>
        <pc:spChg chg="mod">
          <ac:chgData name="강환수" userId="f1cac8d9-9172-4d6c-9b10-74cb51d57900" providerId="ADAL" clId="{0454646D-767C-4366-916B-77CCA22826CB}" dt="2022-05-29T11:21:58.388" v="4702" actId="20577"/>
          <ac:spMkLst>
            <pc:docMk/>
            <pc:sldMk cId="3797118311" sldId="617"/>
            <ac:spMk id="2" creationId="{298BBBDE-B326-41EB-A411-B57D29F4B24E}"/>
          </ac:spMkLst>
        </pc:spChg>
      </pc:sldChg>
      <pc:sldChg chg="addSp delSp modSp add">
        <pc:chgData name="강환수" userId="f1cac8d9-9172-4d6c-9b10-74cb51d57900" providerId="ADAL" clId="{0454646D-767C-4366-916B-77CCA22826CB}" dt="2022-05-28T04:29:28.595" v="1384" actId="14100"/>
        <pc:sldMkLst>
          <pc:docMk/>
          <pc:sldMk cId="513658572" sldId="618"/>
        </pc:sldMkLst>
        <pc:spChg chg="mod">
          <ac:chgData name="강환수" userId="f1cac8d9-9172-4d6c-9b10-74cb51d57900" providerId="ADAL" clId="{0454646D-767C-4366-916B-77CCA22826CB}" dt="2022-05-28T04:29:03.169" v="1375" actId="6549"/>
          <ac:spMkLst>
            <pc:docMk/>
            <pc:sldMk cId="513658572" sldId="618"/>
            <ac:spMk id="2" creationId="{B9BC8712-79B6-4025-8DE1-62CF09362C79}"/>
          </ac:spMkLst>
        </pc:spChg>
        <pc:picChg chg="del">
          <ac:chgData name="강환수" userId="f1cac8d9-9172-4d6c-9b10-74cb51d57900" providerId="ADAL" clId="{0454646D-767C-4366-916B-77CCA22826CB}" dt="2022-05-28T04:29:12.386" v="1376" actId="478"/>
          <ac:picMkLst>
            <pc:docMk/>
            <pc:sldMk cId="513658572" sldId="618"/>
            <ac:picMk id="4" creationId="{5F81BE3F-50BB-4DAD-875B-B1CA10B25A10}"/>
          </ac:picMkLst>
        </pc:picChg>
        <pc:picChg chg="add mod">
          <ac:chgData name="강환수" userId="f1cac8d9-9172-4d6c-9b10-74cb51d57900" providerId="ADAL" clId="{0454646D-767C-4366-916B-77CCA22826CB}" dt="2022-05-28T04:29:28.595" v="1384" actId="14100"/>
          <ac:picMkLst>
            <pc:docMk/>
            <pc:sldMk cId="513658572" sldId="618"/>
            <ac:picMk id="6" creationId="{D8739038-22B7-41CA-923D-5F5FE4BF4609}"/>
          </ac:picMkLst>
        </pc:picChg>
      </pc:sldChg>
      <pc:sldChg chg="addSp add">
        <pc:chgData name="강환수" userId="f1cac8d9-9172-4d6c-9b10-74cb51d57900" providerId="ADAL" clId="{0454646D-767C-4366-916B-77CCA22826CB}" dt="2022-05-28T06:02:59.275" v="2482"/>
        <pc:sldMkLst>
          <pc:docMk/>
          <pc:sldMk cId="2319054259" sldId="619"/>
        </pc:sldMkLst>
        <pc:picChg chg="add">
          <ac:chgData name="강환수" userId="f1cac8d9-9172-4d6c-9b10-74cb51d57900" providerId="ADAL" clId="{0454646D-767C-4366-916B-77CCA22826CB}" dt="2022-05-28T06:02:59.275" v="2482"/>
          <ac:picMkLst>
            <pc:docMk/>
            <pc:sldMk cId="2319054259" sldId="619"/>
            <ac:picMk id="4" creationId="{8A4C3AE3-1F62-4FF9-811C-2DFA0CCC8344}"/>
          </ac:picMkLst>
        </pc:picChg>
      </pc:sldChg>
      <pc:sldChg chg="addSp modSp add">
        <pc:chgData name="강환수" userId="f1cac8d9-9172-4d6c-9b10-74cb51d57900" providerId="ADAL" clId="{0454646D-767C-4366-916B-77CCA22826CB}" dt="2022-05-28T06:05:32.232" v="2723"/>
        <pc:sldMkLst>
          <pc:docMk/>
          <pc:sldMk cId="4157707763" sldId="620"/>
        </pc:sldMkLst>
        <pc:spChg chg="mod">
          <ac:chgData name="강환수" userId="f1cac8d9-9172-4d6c-9b10-74cb51d57900" providerId="ADAL" clId="{0454646D-767C-4366-916B-77CCA22826CB}" dt="2022-05-28T06:03:22.405" v="2547" actId="6549"/>
          <ac:spMkLst>
            <pc:docMk/>
            <pc:sldMk cId="4157707763" sldId="620"/>
            <ac:spMk id="2" creationId="{9EA4D02E-093F-4EB2-8A5D-5A99AEBA7211}"/>
          </ac:spMkLst>
        </pc:spChg>
        <pc:spChg chg="mod">
          <ac:chgData name="강환수" userId="f1cac8d9-9172-4d6c-9b10-74cb51d57900" providerId="ADAL" clId="{0454646D-767C-4366-916B-77CCA22826CB}" dt="2022-05-28T06:05:10.382" v="2722" actId="6549"/>
          <ac:spMkLst>
            <pc:docMk/>
            <pc:sldMk cId="4157707763" sldId="620"/>
            <ac:spMk id="3" creationId="{F1EEB5D1-1BC1-4B15-BCC5-6A67A875C96F}"/>
          </ac:spMkLst>
        </pc:spChg>
        <pc:picChg chg="add">
          <ac:chgData name="강환수" userId="f1cac8d9-9172-4d6c-9b10-74cb51d57900" providerId="ADAL" clId="{0454646D-767C-4366-916B-77CCA22826CB}" dt="2022-05-28T06:05:32.232" v="2723"/>
          <ac:picMkLst>
            <pc:docMk/>
            <pc:sldMk cId="4157707763" sldId="620"/>
            <ac:picMk id="4" creationId="{CB8869BB-4D4D-4F6A-8391-B115539F20B8}"/>
          </ac:picMkLst>
        </pc:picChg>
      </pc:sldChg>
      <pc:sldChg chg="addSp modSp add">
        <pc:chgData name="강환수" userId="f1cac8d9-9172-4d6c-9b10-74cb51d57900" providerId="ADAL" clId="{0454646D-767C-4366-916B-77CCA22826CB}" dt="2022-05-28T04:38:57.549" v="1674" actId="164"/>
        <pc:sldMkLst>
          <pc:docMk/>
          <pc:sldMk cId="929820197" sldId="621"/>
        </pc:sldMkLst>
        <pc:spChg chg="mod">
          <ac:chgData name="강환수" userId="f1cac8d9-9172-4d6c-9b10-74cb51d57900" providerId="ADAL" clId="{0454646D-767C-4366-916B-77CCA22826CB}" dt="2022-05-28T04:38:36.021" v="1667" actId="20577"/>
          <ac:spMkLst>
            <pc:docMk/>
            <pc:sldMk cId="929820197" sldId="621"/>
            <ac:spMk id="2" creationId="{E6CA8CBF-C30F-41BB-A17D-FB70EE727F9B}"/>
          </ac:spMkLst>
        </pc:spChg>
        <pc:spChg chg="mod">
          <ac:chgData name="강환수" userId="f1cac8d9-9172-4d6c-9b10-74cb51d57900" providerId="ADAL" clId="{0454646D-767C-4366-916B-77CCA22826CB}" dt="2022-05-28T04:38:43.763" v="1668"/>
          <ac:spMkLst>
            <pc:docMk/>
            <pc:sldMk cId="929820197" sldId="621"/>
            <ac:spMk id="3" creationId="{6698FB8B-E5B0-4C79-8C3E-89CB635C03A0}"/>
          </ac:spMkLst>
        </pc:spChg>
        <pc:grpChg chg="add mod">
          <ac:chgData name="강환수" userId="f1cac8d9-9172-4d6c-9b10-74cb51d57900" providerId="ADAL" clId="{0454646D-767C-4366-916B-77CCA22826CB}" dt="2022-05-28T04:38:57.549" v="1674" actId="164"/>
          <ac:grpSpMkLst>
            <pc:docMk/>
            <pc:sldMk cId="929820197" sldId="621"/>
            <ac:grpSpMk id="8" creationId="{7D77993E-A248-4FFE-95B5-50F7AD329FBF}"/>
          </ac:grpSpMkLst>
        </pc:grpChg>
        <pc:picChg chg="add mod">
          <ac:chgData name="강환수" userId="f1cac8d9-9172-4d6c-9b10-74cb51d57900" providerId="ADAL" clId="{0454646D-767C-4366-916B-77CCA22826CB}" dt="2022-05-28T04:38:57.549" v="1674" actId="164"/>
          <ac:picMkLst>
            <pc:docMk/>
            <pc:sldMk cId="929820197" sldId="621"/>
            <ac:picMk id="4" creationId="{4EB42A8D-D410-4918-A22C-A0FF98273894}"/>
          </ac:picMkLst>
        </pc:picChg>
        <pc:picChg chg="add mod">
          <ac:chgData name="강환수" userId="f1cac8d9-9172-4d6c-9b10-74cb51d57900" providerId="ADAL" clId="{0454646D-767C-4366-916B-77CCA22826CB}" dt="2022-05-28T04:38:57.549" v="1674" actId="164"/>
          <ac:picMkLst>
            <pc:docMk/>
            <pc:sldMk cId="929820197" sldId="621"/>
            <ac:picMk id="5" creationId="{65236C07-B39B-4F23-8239-811B3C3FFB40}"/>
          </ac:picMkLst>
        </pc:picChg>
        <pc:picChg chg="add mod">
          <ac:chgData name="강환수" userId="f1cac8d9-9172-4d6c-9b10-74cb51d57900" providerId="ADAL" clId="{0454646D-767C-4366-916B-77CCA22826CB}" dt="2022-05-28T04:38:57.549" v="1674" actId="164"/>
          <ac:picMkLst>
            <pc:docMk/>
            <pc:sldMk cId="929820197" sldId="621"/>
            <ac:picMk id="6" creationId="{DE2A4486-7317-47DE-A50A-2E0E19D5A24D}"/>
          </ac:picMkLst>
        </pc:picChg>
        <pc:picChg chg="add mod">
          <ac:chgData name="강환수" userId="f1cac8d9-9172-4d6c-9b10-74cb51d57900" providerId="ADAL" clId="{0454646D-767C-4366-916B-77CCA22826CB}" dt="2022-05-28T04:38:57.549" v="1674" actId="164"/>
          <ac:picMkLst>
            <pc:docMk/>
            <pc:sldMk cId="929820197" sldId="621"/>
            <ac:picMk id="7" creationId="{3A540494-B69E-4F93-B365-EF9E3B3DC009}"/>
          </ac:picMkLst>
        </pc:picChg>
      </pc:sldChg>
      <pc:sldChg chg="addSp modSp add">
        <pc:chgData name="강환수" userId="f1cac8d9-9172-4d6c-9b10-74cb51d57900" providerId="ADAL" clId="{0454646D-767C-4366-916B-77CCA22826CB}" dt="2022-05-28T04:38:05.168" v="1650" actId="1076"/>
        <pc:sldMkLst>
          <pc:docMk/>
          <pc:sldMk cId="3754795310" sldId="622"/>
        </pc:sldMkLst>
        <pc:spChg chg="mod">
          <ac:chgData name="강환수" userId="f1cac8d9-9172-4d6c-9b10-74cb51d57900" providerId="ADAL" clId="{0454646D-767C-4366-916B-77CCA22826CB}" dt="2022-05-28T04:37:59.622" v="1648"/>
          <ac:spMkLst>
            <pc:docMk/>
            <pc:sldMk cId="3754795310" sldId="622"/>
            <ac:spMk id="2" creationId="{62AC6F85-E15F-467B-BB46-C860DCC7B381}"/>
          </ac:spMkLst>
        </pc:spChg>
        <pc:spChg chg="mod">
          <ac:chgData name="강환수" userId="f1cac8d9-9172-4d6c-9b10-74cb51d57900" providerId="ADAL" clId="{0454646D-767C-4366-916B-77CCA22826CB}" dt="2022-05-28T04:37:42.169" v="1608"/>
          <ac:spMkLst>
            <pc:docMk/>
            <pc:sldMk cId="3754795310" sldId="622"/>
            <ac:spMk id="3" creationId="{8FA5BBEB-0564-4B51-A160-302013070B47}"/>
          </ac:spMkLst>
        </pc:spChg>
        <pc:picChg chg="add mod">
          <ac:chgData name="강환수" userId="f1cac8d9-9172-4d6c-9b10-74cb51d57900" providerId="ADAL" clId="{0454646D-767C-4366-916B-77CCA22826CB}" dt="2022-05-28T04:38:05.168" v="1650" actId="1076"/>
          <ac:picMkLst>
            <pc:docMk/>
            <pc:sldMk cId="3754795310" sldId="622"/>
            <ac:picMk id="4" creationId="{484F42AA-6E51-4AFA-8EA2-366ABA6E05A8}"/>
          </ac:picMkLst>
        </pc:picChg>
      </pc:sldChg>
      <pc:sldChg chg="modSp add">
        <pc:chgData name="강환수" userId="f1cac8d9-9172-4d6c-9b10-74cb51d57900" providerId="ADAL" clId="{0454646D-767C-4366-916B-77CCA22826CB}" dt="2022-05-28T04:43:18.170" v="1773" actId="6549"/>
        <pc:sldMkLst>
          <pc:docMk/>
          <pc:sldMk cId="168465956" sldId="623"/>
        </pc:sldMkLst>
        <pc:spChg chg="mod">
          <ac:chgData name="강환수" userId="f1cac8d9-9172-4d6c-9b10-74cb51d57900" providerId="ADAL" clId="{0454646D-767C-4366-916B-77CCA22826CB}" dt="2022-05-28T04:43:18.170" v="1773" actId="6549"/>
          <ac:spMkLst>
            <pc:docMk/>
            <pc:sldMk cId="168465956" sldId="623"/>
            <ac:spMk id="2" creationId="{D4FF41A1-CC41-472E-8D44-4755EFC747B4}"/>
          </ac:spMkLst>
        </pc:spChg>
        <pc:spChg chg="mod">
          <ac:chgData name="강환수" userId="f1cac8d9-9172-4d6c-9b10-74cb51d57900" providerId="ADAL" clId="{0454646D-767C-4366-916B-77CCA22826CB}" dt="2022-05-28T04:43:02.067" v="1741" actId="20577"/>
          <ac:spMkLst>
            <pc:docMk/>
            <pc:sldMk cId="168465956" sldId="623"/>
            <ac:spMk id="3" creationId="{7F714EE5-8279-4F38-BB90-4D67560CFEA7}"/>
          </ac:spMkLst>
        </pc:spChg>
      </pc:sldChg>
      <pc:sldChg chg="addSp modSp add">
        <pc:chgData name="강환수" userId="f1cac8d9-9172-4d6c-9b10-74cb51d57900" providerId="ADAL" clId="{0454646D-767C-4366-916B-77CCA22826CB}" dt="2022-05-28T10:38:35.034" v="3125" actId="1035"/>
        <pc:sldMkLst>
          <pc:docMk/>
          <pc:sldMk cId="2385144232" sldId="624"/>
        </pc:sldMkLst>
        <pc:spChg chg="mod">
          <ac:chgData name="강환수" userId="f1cac8d9-9172-4d6c-9b10-74cb51d57900" providerId="ADAL" clId="{0454646D-767C-4366-916B-77CCA22826CB}" dt="2022-05-28T10:25:23.361" v="2949"/>
          <ac:spMkLst>
            <pc:docMk/>
            <pc:sldMk cId="2385144232" sldId="624"/>
            <ac:spMk id="2" creationId="{D252E3C0-A120-48B0-BF24-6160DBC3D296}"/>
          </ac:spMkLst>
        </pc:spChg>
        <pc:spChg chg="mod">
          <ac:chgData name="강환수" userId="f1cac8d9-9172-4d6c-9b10-74cb51d57900" providerId="ADAL" clId="{0454646D-767C-4366-916B-77CCA22826CB}" dt="2022-05-28T10:38:31.353" v="3121" actId="6549"/>
          <ac:spMkLst>
            <pc:docMk/>
            <pc:sldMk cId="2385144232" sldId="624"/>
            <ac:spMk id="3" creationId="{41CD74A6-CA39-4724-8134-B30CB588D5AD}"/>
          </ac:spMkLst>
        </pc:spChg>
        <pc:picChg chg="add mod">
          <ac:chgData name="강환수" userId="f1cac8d9-9172-4d6c-9b10-74cb51d57900" providerId="ADAL" clId="{0454646D-767C-4366-916B-77CCA22826CB}" dt="2022-05-28T10:38:35.034" v="3125" actId="1035"/>
          <ac:picMkLst>
            <pc:docMk/>
            <pc:sldMk cId="2385144232" sldId="624"/>
            <ac:picMk id="4" creationId="{8D677390-5504-490A-B26D-32D91AD04905}"/>
          </ac:picMkLst>
        </pc:picChg>
      </pc:sldChg>
      <pc:sldChg chg="add ord">
        <pc:chgData name="강환수" userId="f1cac8d9-9172-4d6c-9b10-74cb51d57900" providerId="ADAL" clId="{0454646D-767C-4366-916B-77CCA22826CB}" dt="2022-05-28T10:27:14.407" v="3072"/>
        <pc:sldMkLst>
          <pc:docMk/>
          <pc:sldMk cId="3240564303" sldId="625"/>
        </pc:sldMkLst>
      </pc:sldChg>
      <pc:sldChg chg="addSp modSp add del">
        <pc:chgData name="강환수" userId="f1cac8d9-9172-4d6c-9b10-74cb51d57900" providerId="ADAL" clId="{0454646D-767C-4366-916B-77CCA22826CB}" dt="2022-05-29T11:18:18.218" v="4549" actId="2696"/>
        <pc:sldMkLst>
          <pc:docMk/>
          <pc:sldMk cId="3512764902" sldId="626"/>
        </pc:sldMkLst>
        <pc:spChg chg="mod">
          <ac:chgData name="강환수" userId="f1cac8d9-9172-4d6c-9b10-74cb51d57900" providerId="ADAL" clId="{0454646D-767C-4366-916B-77CCA22826CB}" dt="2022-05-29T11:14:18.287" v="4450" actId="20577"/>
          <ac:spMkLst>
            <pc:docMk/>
            <pc:sldMk cId="3512764902" sldId="626"/>
            <ac:spMk id="3" creationId="{DADBA5C4-8466-4DF8-AB01-ABBFB6D23CC6}"/>
          </ac:spMkLst>
        </pc:spChg>
        <pc:picChg chg="add">
          <ac:chgData name="강환수" userId="f1cac8d9-9172-4d6c-9b10-74cb51d57900" providerId="ADAL" clId="{0454646D-767C-4366-916B-77CCA22826CB}" dt="2022-05-28T05:03:30.683" v="1837"/>
          <ac:picMkLst>
            <pc:docMk/>
            <pc:sldMk cId="3512764902" sldId="626"/>
            <ac:picMk id="4" creationId="{F13AE9FF-3124-4837-BBAB-26E9D60272CB}"/>
          </ac:picMkLst>
        </pc:picChg>
        <pc:picChg chg="add">
          <ac:chgData name="강환수" userId="f1cac8d9-9172-4d6c-9b10-74cb51d57900" providerId="ADAL" clId="{0454646D-767C-4366-916B-77CCA22826CB}" dt="2022-05-28T05:03:30.683" v="1837"/>
          <ac:picMkLst>
            <pc:docMk/>
            <pc:sldMk cId="3512764902" sldId="626"/>
            <ac:picMk id="5" creationId="{3AFDB070-3152-48C9-8404-131D8163CF88}"/>
          </ac:picMkLst>
        </pc:picChg>
      </pc:sldChg>
      <pc:sldChg chg="modSp add">
        <pc:chgData name="강환수" userId="f1cac8d9-9172-4d6c-9b10-74cb51d57900" providerId="ADAL" clId="{0454646D-767C-4366-916B-77CCA22826CB}" dt="2022-05-29T11:23:42.651" v="4733"/>
        <pc:sldMkLst>
          <pc:docMk/>
          <pc:sldMk cId="4198959878" sldId="626"/>
        </pc:sldMkLst>
        <pc:spChg chg="mod">
          <ac:chgData name="강환수" userId="f1cac8d9-9172-4d6c-9b10-74cb51d57900" providerId="ADAL" clId="{0454646D-767C-4366-916B-77CCA22826CB}" dt="2022-05-29T11:23:42.651" v="4733"/>
          <ac:spMkLst>
            <pc:docMk/>
            <pc:sldMk cId="4198959878" sldId="626"/>
            <ac:spMk id="2" creationId="{2146D610-4304-4BE4-A7C9-BB9019D07E94}"/>
          </ac:spMkLst>
        </pc:spChg>
        <pc:picChg chg="mod">
          <ac:chgData name="강환수" userId="f1cac8d9-9172-4d6c-9b10-74cb51d57900" providerId="ADAL" clId="{0454646D-767C-4366-916B-77CCA22826CB}" dt="2022-05-29T11:23:37.264" v="4719" actId="1076"/>
          <ac:picMkLst>
            <pc:docMk/>
            <pc:sldMk cId="4198959878" sldId="626"/>
            <ac:picMk id="4" creationId="{F13AE9FF-3124-4837-BBAB-26E9D60272CB}"/>
          </ac:picMkLst>
        </pc:picChg>
        <pc:picChg chg="mod">
          <ac:chgData name="강환수" userId="f1cac8d9-9172-4d6c-9b10-74cb51d57900" providerId="ADAL" clId="{0454646D-767C-4366-916B-77CCA22826CB}" dt="2022-05-29T11:23:35.684" v="4718" actId="1076"/>
          <ac:picMkLst>
            <pc:docMk/>
            <pc:sldMk cId="4198959878" sldId="626"/>
            <ac:picMk id="5" creationId="{3AFDB070-3152-48C9-8404-131D8163CF88}"/>
          </ac:picMkLst>
        </pc:picChg>
      </pc:sldChg>
      <pc:sldChg chg="addSp modSp add">
        <pc:chgData name="강환수" userId="f1cac8d9-9172-4d6c-9b10-74cb51d57900" providerId="ADAL" clId="{0454646D-767C-4366-916B-77CCA22826CB}" dt="2022-05-28T05:01:03.039" v="1801" actId="6549"/>
        <pc:sldMkLst>
          <pc:docMk/>
          <pc:sldMk cId="2636417775" sldId="627"/>
        </pc:sldMkLst>
        <pc:spChg chg="mod">
          <ac:chgData name="강환수" userId="f1cac8d9-9172-4d6c-9b10-74cb51d57900" providerId="ADAL" clId="{0454646D-767C-4366-916B-77CCA22826CB}" dt="2022-05-28T05:01:03.039" v="1801" actId="6549"/>
          <ac:spMkLst>
            <pc:docMk/>
            <pc:sldMk cId="2636417775" sldId="627"/>
            <ac:spMk id="2" creationId="{E6F3EA54-9BCC-4F0D-87AB-54E73FF7E138}"/>
          </ac:spMkLst>
        </pc:spChg>
        <pc:picChg chg="add mod">
          <ac:chgData name="강환수" userId="f1cac8d9-9172-4d6c-9b10-74cb51d57900" providerId="ADAL" clId="{0454646D-767C-4366-916B-77CCA22826CB}" dt="2022-05-28T05:00:28.975" v="1788" actId="1038"/>
          <ac:picMkLst>
            <pc:docMk/>
            <pc:sldMk cId="2636417775" sldId="627"/>
            <ac:picMk id="4" creationId="{F05FF6BA-AD6F-4899-BF69-611CDAC60FCE}"/>
          </ac:picMkLst>
        </pc:picChg>
        <pc:picChg chg="add mod">
          <ac:chgData name="강환수" userId="f1cac8d9-9172-4d6c-9b10-74cb51d57900" providerId="ADAL" clId="{0454646D-767C-4366-916B-77CCA22826CB}" dt="2022-05-28T05:00:28.975" v="1788" actId="1038"/>
          <ac:picMkLst>
            <pc:docMk/>
            <pc:sldMk cId="2636417775" sldId="627"/>
            <ac:picMk id="5" creationId="{3A04DA6E-404B-4C0D-AE05-2006CF14D991}"/>
          </ac:picMkLst>
        </pc:picChg>
      </pc:sldChg>
      <pc:sldChg chg="modSp add">
        <pc:chgData name="강환수" userId="f1cac8d9-9172-4d6c-9b10-74cb51d57900" providerId="ADAL" clId="{0454646D-767C-4366-916B-77CCA22826CB}" dt="2022-05-28T05:01:07.772" v="1802"/>
        <pc:sldMkLst>
          <pc:docMk/>
          <pc:sldMk cId="838417224" sldId="628"/>
        </pc:sldMkLst>
        <pc:spChg chg="mod">
          <ac:chgData name="강환수" userId="f1cac8d9-9172-4d6c-9b10-74cb51d57900" providerId="ADAL" clId="{0454646D-767C-4366-916B-77CCA22826CB}" dt="2022-05-28T05:01:07.772" v="1802"/>
          <ac:spMkLst>
            <pc:docMk/>
            <pc:sldMk cId="838417224" sldId="628"/>
            <ac:spMk id="2" creationId="{373B5E93-4DE5-47EC-BFB2-E46655BD7DF3}"/>
          </ac:spMkLst>
        </pc:spChg>
        <pc:spChg chg="mod">
          <ac:chgData name="강환수" userId="f1cac8d9-9172-4d6c-9b10-74cb51d57900" providerId="ADAL" clId="{0454646D-767C-4366-916B-77CCA22826CB}" dt="2022-05-28T05:00:58.263" v="1800"/>
          <ac:spMkLst>
            <pc:docMk/>
            <pc:sldMk cId="838417224" sldId="628"/>
            <ac:spMk id="3" creationId="{782A4D2D-C6D0-4DAB-9681-55A84C276DA0}"/>
          </ac:spMkLst>
        </pc:spChg>
      </pc:sldChg>
      <pc:sldChg chg="modSp add">
        <pc:chgData name="강환수" userId="f1cac8d9-9172-4d6c-9b10-74cb51d57900" providerId="ADAL" clId="{0454646D-767C-4366-916B-77CCA22826CB}" dt="2022-05-29T11:23:47.875" v="4738" actId="6549"/>
        <pc:sldMkLst>
          <pc:docMk/>
          <pc:sldMk cId="63200597" sldId="629"/>
        </pc:sldMkLst>
        <pc:spChg chg="mod">
          <ac:chgData name="강환수" userId="f1cac8d9-9172-4d6c-9b10-74cb51d57900" providerId="ADAL" clId="{0454646D-767C-4366-916B-77CCA22826CB}" dt="2022-05-29T11:23:47.875" v="4738" actId="6549"/>
          <ac:spMkLst>
            <pc:docMk/>
            <pc:sldMk cId="63200597" sldId="629"/>
            <ac:spMk id="2" creationId="{8A78B98E-712D-4C14-A2E7-F06B2B4C8E26}"/>
          </ac:spMkLst>
        </pc:spChg>
        <pc:spChg chg="mod">
          <ac:chgData name="강환수" userId="f1cac8d9-9172-4d6c-9b10-74cb51d57900" providerId="ADAL" clId="{0454646D-767C-4366-916B-77CCA22826CB}" dt="2022-05-29T11:23:15.062" v="4712" actId="6549"/>
          <ac:spMkLst>
            <pc:docMk/>
            <pc:sldMk cId="63200597" sldId="629"/>
            <ac:spMk id="3" creationId="{1E68FEBC-C02F-4722-8799-A3E9AFBA0467}"/>
          </ac:spMkLst>
        </pc:spChg>
        <pc:spChg chg="mod">
          <ac:chgData name="강환수" userId="f1cac8d9-9172-4d6c-9b10-74cb51d57900" providerId="ADAL" clId="{0454646D-767C-4366-916B-77CCA22826CB}" dt="2022-05-29T11:23:27.872" v="4717" actId="1076"/>
          <ac:spMkLst>
            <pc:docMk/>
            <pc:sldMk cId="63200597" sldId="629"/>
            <ac:spMk id="5" creationId="{909C1074-59D0-4F3E-BF5C-4B342C5C4276}"/>
          </ac:spMkLst>
        </pc:spChg>
        <pc:picChg chg="mod">
          <ac:chgData name="강환수" userId="f1cac8d9-9172-4d6c-9b10-74cb51d57900" providerId="ADAL" clId="{0454646D-767C-4366-916B-77CCA22826CB}" dt="2022-05-29T11:23:18.272" v="4713" actId="1076"/>
          <ac:picMkLst>
            <pc:docMk/>
            <pc:sldMk cId="63200597" sldId="629"/>
            <ac:picMk id="4" creationId="{5F0896D7-69A2-40C6-A7C2-657A5263248F}"/>
          </ac:picMkLst>
        </pc:picChg>
      </pc:sldChg>
      <pc:sldChg chg="addSp modSp add del">
        <pc:chgData name="강환수" userId="f1cac8d9-9172-4d6c-9b10-74cb51d57900" providerId="ADAL" clId="{0454646D-767C-4366-916B-77CCA22826CB}" dt="2022-05-29T11:18:18.226" v="4550" actId="2696"/>
        <pc:sldMkLst>
          <pc:docMk/>
          <pc:sldMk cId="3578956067" sldId="629"/>
        </pc:sldMkLst>
        <pc:spChg chg="mod">
          <ac:chgData name="강환수" userId="f1cac8d9-9172-4d6c-9b10-74cb51d57900" providerId="ADAL" clId="{0454646D-767C-4366-916B-77CCA22826CB}" dt="2022-05-28T05:03:45.892" v="1838"/>
          <ac:spMkLst>
            <pc:docMk/>
            <pc:sldMk cId="3578956067" sldId="629"/>
            <ac:spMk id="3" creationId="{1E68FEBC-C02F-4722-8799-A3E9AFBA0467}"/>
          </ac:spMkLst>
        </pc:spChg>
        <pc:spChg chg="add">
          <ac:chgData name="강환수" userId="f1cac8d9-9172-4d6c-9b10-74cb51d57900" providerId="ADAL" clId="{0454646D-767C-4366-916B-77CCA22826CB}" dt="2022-05-28T05:03:56.261" v="1839"/>
          <ac:spMkLst>
            <pc:docMk/>
            <pc:sldMk cId="3578956067" sldId="629"/>
            <ac:spMk id="5" creationId="{909C1074-59D0-4F3E-BF5C-4B342C5C4276}"/>
          </ac:spMkLst>
        </pc:spChg>
        <pc:picChg chg="add">
          <ac:chgData name="강환수" userId="f1cac8d9-9172-4d6c-9b10-74cb51d57900" providerId="ADAL" clId="{0454646D-767C-4366-916B-77CCA22826CB}" dt="2022-05-28T05:03:56.261" v="1839"/>
          <ac:picMkLst>
            <pc:docMk/>
            <pc:sldMk cId="3578956067" sldId="629"/>
            <ac:picMk id="4" creationId="{5F0896D7-69A2-40C6-A7C2-657A5263248F}"/>
          </ac:picMkLst>
        </pc:picChg>
      </pc:sldChg>
      <pc:sldChg chg="add del">
        <pc:chgData name="강환수" userId="f1cac8d9-9172-4d6c-9b10-74cb51d57900" providerId="ADAL" clId="{0454646D-767C-4366-916B-77CCA22826CB}" dt="2022-05-29T10:22:34.372" v="3746" actId="2696"/>
        <pc:sldMkLst>
          <pc:docMk/>
          <pc:sldMk cId="3984520403" sldId="630"/>
        </pc:sldMkLst>
      </pc:sldChg>
      <pc:sldChg chg="modSp add">
        <pc:chgData name="강환수" userId="f1cac8d9-9172-4d6c-9b10-74cb51d57900" providerId="ADAL" clId="{0454646D-767C-4366-916B-77CCA22826CB}" dt="2022-05-29T11:10:30.985" v="4366" actId="20577"/>
        <pc:sldMkLst>
          <pc:docMk/>
          <pc:sldMk cId="3677863824" sldId="631"/>
        </pc:sldMkLst>
        <pc:spChg chg="mod">
          <ac:chgData name="강환수" userId="f1cac8d9-9172-4d6c-9b10-74cb51d57900" providerId="ADAL" clId="{0454646D-767C-4366-916B-77CCA22826CB}" dt="2022-05-29T11:10:30.985" v="4366" actId="20577"/>
          <ac:spMkLst>
            <pc:docMk/>
            <pc:sldMk cId="3677863824" sldId="631"/>
            <ac:spMk id="3" creationId="{7531F2C7-7CB0-4966-B8C0-D1256002609A}"/>
          </ac:spMkLst>
        </pc:spChg>
      </pc:sldChg>
      <pc:sldChg chg="modSp add">
        <pc:chgData name="강환수" userId="f1cac8d9-9172-4d6c-9b10-74cb51d57900" providerId="ADAL" clId="{0454646D-767C-4366-916B-77CCA22826CB}" dt="2022-05-29T10:49:01.764" v="4331" actId="313"/>
        <pc:sldMkLst>
          <pc:docMk/>
          <pc:sldMk cId="528561066" sldId="632"/>
        </pc:sldMkLst>
        <pc:spChg chg="mod">
          <ac:chgData name="강환수" userId="f1cac8d9-9172-4d6c-9b10-74cb51d57900" providerId="ADAL" clId="{0454646D-767C-4366-916B-77CCA22826CB}" dt="2022-05-28T05:15:10.649" v="2011"/>
          <ac:spMkLst>
            <pc:docMk/>
            <pc:sldMk cId="528561066" sldId="632"/>
            <ac:spMk id="2" creationId="{5A92AA0F-4B85-49FC-BB0A-17BB12BDFA08}"/>
          </ac:spMkLst>
        </pc:spChg>
        <pc:spChg chg="mod">
          <ac:chgData name="강환수" userId="f1cac8d9-9172-4d6c-9b10-74cb51d57900" providerId="ADAL" clId="{0454646D-767C-4366-916B-77CCA22826CB}" dt="2022-05-29T10:49:01.764" v="4331" actId="313"/>
          <ac:spMkLst>
            <pc:docMk/>
            <pc:sldMk cId="528561066" sldId="632"/>
            <ac:spMk id="3" creationId="{595F570C-FBC2-49F8-868A-24B194E0C2FE}"/>
          </ac:spMkLst>
        </pc:spChg>
      </pc:sldChg>
      <pc:sldChg chg="addSp modSp add">
        <pc:chgData name="강환수" userId="f1cac8d9-9172-4d6c-9b10-74cb51d57900" providerId="ADAL" clId="{0454646D-767C-4366-916B-77CCA22826CB}" dt="2022-05-28T05:26:32.926" v="2128" actId="1076"/>
        <pc:sldMkLst>
          <pc:docMk/>
          <pc:sldMk cId="2166839578" sldId="633"/>
        </pc:sldMkLst>
        <pc:spChg chg="mod">
          <ac:chgData name="강환수" userId="f1cac8d9-9172-4d6c-9b10-74cb51d57900" providerId="ADAL" clId="{0454646D-767C-4366-916B-77CCA22826CB}" dt="2022-05-28T05:26:28.605" v="2126" actId="20577"/>
          <ac:spMkLst>
            <pc:docMk/>
            <pc:sldMk cId="2166839578" sldId="633"/>
            <ac:spMk id="2" creationId="{BD37C486-10BC-4489-B28C-266B13393EDC}"/>
          </ac:spMkLst>
        </pc:spChg>
        <pc:picChg chg="add mod">
          <ac:chgData name="강환수" userId="f1cac8d9-9172-4d6c-9b10-74cb51d57900" providerId="ADAL" clId="{0454646D-767C-4366-916B-77CCA22826CB}" dt="2022-05-28T05:26:32.926" v="2128" actId="1076"/>
          <ac:picMkLst>
            <pc:docMk/>
            <pc:sldMk cId="2166839578" sldId="633"/>
            <ac:picMk id="4" creationId="{5D6C5FA0-943F-4219-BE22-B7CE3D5691EF}"/>
          </ac:picMkLst>
        </pc:picChg>
      </pc:sldChg>
      <pc:sldChg chg="addSp add">
        <pc:chgData name="강환수" userId="f1cac8d9-9172-4d6c-9b10-74cb51d57900" providerId="ADAL" clId="{0454646D-767C-4366-916B-77CCA22826CB}" dt="2022-05-28T05:28:50.757" v="2130"/>
        <pc:sldMkLst>
          <pc:docMk/>
          <pc:sldMk cId="4197031204" sldId="634"/>
        </pc:sldMkLst>
        <pc:picChg chg="add">
          <ac:chgData name="강환수" userId="f1cac8d9-9172-4d6c-9b10-74cb51d57900" providerId="ADAL" clId="{0454646D-767C-4366-916B-77CCA22826CB}" dt="2022-05-28T05:28:50.757" v="2130"/>
          <ac:picMkLst>
            <pc:docMk/>
            <pc:sldMk cId="4197031204" sldId="634"/>
            <ac:picMk id="4" creationId="{D09A729B-2E40-4E6D-8605-E7898FF90F6D}"/>
          </ac:picMkLst>
        </pc:picChg>
      </pc:sldChg>
      <pc:sldChg chg="addSp add">
        <pc:chgData name="강환수" userId="f1cac8d9-9172-4d6c-9b10-74cb51d57900" providerId="ADAL" clId="{0454646D-767C-4366-916B-77CCA22826CB}" dt="2022-05-28T05:32:24.383" v="2132"/>
        <pc:sldMkLst>
          <pc:docMk/>
          <pc:sldMk cId="420742682" sldId="635"/>
        </pc:sldMkLst>
        <pc:picChg chg="add">
          <ac:chgData name="강환수" userId="f1cac8d9-9172-4d6c-9b10-74cb51d57900" providerId="ADAL" clId="{0454646D-767C-4366-916B-77CCA22826CB}" dt="2022-05-28T05:32:24.383" v="2132"/>
          <ac:picMkLst>
            <pc:docMk/>
            <pc:sldMk cId="420742682" sldId="635"/>
            <ac:picMk id="4" creationId="{88093134-2642-4F2F-A7D5-3FB68FF16764}"/>
          </ac:picMkLst>
        </pc:picChg>
      </pc:sldChg>
      <pc:sldChg chg="addSp add">
        <pc:chgData name="강환수" userId="f1cac8d9-9172-4d6c-9b10-74cb51d57900" providerId="ADAL" clId="{0454646D-767C-4366-916B-77CCA22826CB}" dt="2022-05-28T05:34:05.063" v="2134"/>
        <pc:sldMkLst>
          <pc:docMk/>
          <pc:sldMk cId="3738979658" sldId="636"/>
        </pc:sldMkLst>
        <pc:picChg chg="add">
          <ac:chgData name="강환수" userId="f1cac8d9-9172-4d6c-9b10-74cb51d57900" providerId="ADAL" clId="{0454646D-767C-4366-916B-77CCA22826CB}" dt="2022-05-28T05:34:05.063" v="2134"/>
          <ac:picMkLst>
            <pc:docMk/>
            <pc:sldMk cId="3738979658" sldId="636"/>
            <ac:picMk id="4" creationId="{707E3CC9-BA1E-4D4B-A4BE-53900C917386}"/>
          </ac:picMkLst>
        </pc:picChg>
      </pc:sldChg>
      <pc:sldChg chg="addSp add">
        <pc:chgData name="강환수" userId="f1cac8d9-9172-4d6c-9b10-74cb51d57900" providerId="ADAL" clId="{0454646D-767C-4366-916B-77CCA22826CB}" dt="2022-05-28T05:36:42.957" v="2138"/>
        <pc:sldMkLst>
          <pc:docMk/>
          <pc:sldMk cId="2772585301" sldId="637"/>
        </pc:sldMkLst>
        <pc:picChg chg="add">
          <ac:chgData name="강환수" userId="f1cac8d9-9172-4d6c-9b10-74cb51d57900" providerId="ADAL" clId="{0454646D-767C-4366-916B-77CCA22826CB}" dt="2022-05-28T05:36:42.957" v="2138"/>
          <ac:picMkLst>
            <pc:docMk/>
            <pc:sldMk cId="2772585301" sldId="637"/>
            <ac:picMk id="4" creationId="{75BF3C8A-3640-4AE2-87B7-5BB9329F7FBD}"/>
          </ac:picMkLst>
        </pc:picChg>
      </pc:sldChg>
      <pc:sldChg chg="addSp add">
        <pc:chgData name="강환수" userId="f1cac8d9-9172-4d6c-9b10-74cb51d57900" providerId="ADAL" clId="{0454646D-767C-4366-916B-77CCA22826CB}" dt="2022-05-28T05:37:34.597" v="2140"/>
        <pc:sldMkLst>
          <pc:docMk/>
          <pc:sldMk cId="3434717276" sldId="638"/>
        </pc:sldMkLst>
        <pc:picChg chg="add">
          <ac:chgData name="강환수" userId="f1cac8d9-9172-4d6c-9b10-74cb51d57900" providerId="ADAL" clId="{0454646D-767C-4366-916B-77CCA22826CB}" dt="2022-05-28T05:37:34.597" v="2140"/>
          <ac:picMkLst>
            <pc:docMk/>
            <pc:sldMk cId="3434717276" sldId="638"/>
            <ac:picMk id="4" creationId="{C9037B63-627D-4FAC-BEDC-D613A36F0D67}"/>
          </ac:picMkLst>
        </pc:picChg>
      </pc:sldChg>
      <pc:sldChg chg="addSp add">
        <pc:chgData name="강환수" userId="f1cac8d9-9172-4d6c-9b10-74cb51d57900" providerId="ADAL" clId="{0454646D-767C-4366-916B-77CCA22826CB}" dt="2022-05-28T05:38:23.692" v="2142"/>
        <pc:sldMkLst>
          <pc:docMk/>
          <pc:sldMk cId="4172235478" sldId="639"/>
        </pc:sldMkLst>
        <pc:picChg chg="add">
          <ac:chgData name="강환수" userId="f1cac8d9-9172-4d6c-9b10-74cb51d57900" providerId="ADAL" clId="{0454646D-767C-4366-916B-77CCA22826CB}" dt="2022-05-28T05:38:23.692" v="2142"/>
          <ac:picMkLst>
            <pc:docMk/>
            <pc:sldMk cId="4172235478" sldId="639"/>
            <ac:picMk id="4" creationId="{65F98BFC-25B5-47C9-8EB6-394872326A2D}"/>
          </ac:picMkLst>
        </pc:picChg>
      </pc:sldChg>
      <pc:sldChg chg="addSp modSp add">
        <pc:chgData name="강환수" userId="f1cac8d9-9172-4d6c-9b10-74cb51d57900" providerId="ADAL" clId="{0454646D-767C-4366-916B-77CCA22826CB}" dt="2022-05-28T05:39:38.522" v="2147" actId="1076"/>
        <pc:sldMkLst>
          <pc:docMk/>
          <pc:sldMk cId="899835902" sldId="640"/>
        </pc:sldMkLst>
        <pc:picChg chg="add mod">
          <ac:chgData name="강환수" userId="f1cac8d9-9172-4d6c-9b10-74cb51d57900" providerId="ADAL" clId="{0454646D-767C-4366-916B-77CCA22826CB}" dt="2022-05-28T05:39:38.522" v="2147" actId="1076"/>
          <ac:picMkLst>
            <pc:docMk/>
            <pc:sldMk cId="899835902" sldId="640"/>
            <ac:picMk id="4" creationId="{2FD6F67C-4BEE-4661-9D21-BA34F80D538F}"/>
          </ac:picMkLst>
        </pc:picChg>
      </pc:sldChg>
      <pc:sldChg chg="addSp add">
        <pc:chgData name="강환수" userId="f1cac8d9-9172-4d6c-9b10-74cb51d57900" providerId="ADAL" clId="{0454646D-767C-4366-916B-77CCA22826CB}" dt="2022-05-28T05:41:23.695" v="2149"/>
        <pc:sldMkLst>
          <pc:docMk/>
          <pc:sldMk cId="772736521" sldId="641"/>
        </pc:sldMkLst>
        <pc:picChg chg="add">
          <ac:chgData name="강환수" userId="f1cac8d9-9172-4d6c-9b10-74cb51d57900" providerId="ADAL" clId="{0454646D-767C-4366-916B-77CCA22826CB}" dt="2022-05-28T05:41:23.695" v="2149"/>
          <ac:picMkLst>
            <pc:docMk/>
            <pc:sldMk cId="772736521" sldId="641"/>
            <ac:picMk id="4" creationId="{81CC70DD-A900-44A3-97D5-B2154E5D738A}"/>
          </ac:picMkLst>
        </pc:picChg>
      </pc:sldChg>
      <pc:sldChg chg="addSp add">
        <pc:chgData name="강환수" userId="f1cac8d9-9172-4d6c-9b10-74cb51d57900" providerId="ADAL" clId="{0454646D-767C-4366-916B-77CCA22826CB}" dt="2022-05-28T05:43:00.577" v="2151"/>
        <pc:sldMkLst>
          <pc:docMk/>
          <pc:sldMk cId="928176855" sldId="642"/>
        </pc:sldMkLst>
        <pc:picChg chg="add">
          <ac:chgData name="강환수" userId="f1cac8d9-9172-4d6c-9b10-74cb51d57900" providerId="ADAL" clId="{0454646D-767C-4366-916B-77CCA22826CB}" dt="2022-05-28T05:43:00.577" v="2151"/>
          <ac:picMkLst>
            <pc:docMk/>
            <pc:sldMk cId="928176855" sldId="642"/>
            <ac:picMk id="4" creationId="{D4EEE935-7D08-48EE-BE96-2BA3E33C5497}"/>
          </ac:picMkLst>
        </pc:picChg>
      </pc:sldChg>
      <pc:sldChg chg="addSp modSp add">
        <pc:chgData name="강환수" userId="f1cac8d9-9172-4d6c-9b10-74cb51d57900" providerId="ADAL" clId="{0454646D-767C-4366-916B-77CCA22826CB}" dt="2022-05-28T05:44:43.277" v="2240" actId="6549"/>
        <pc:sldMkLst>
          <pc:docMk/>
          <pc:sldMk cId="1830660529" sldId="643"/>
        </pc:sldMkLst>
        <pc:spChg chg="mod">
          <ac:chgData name="강환수" userId="f1cac8d9-9172-4d6c-9b10-74cb51d57900" providerId="ADAL" clId="{0454646D-767C-4366-916B-77CCA22826CB}" dt="2022-05-28T05:44:43.277" v="2240" actId="6549"/>
          <ac:spMkLst>
            <pc:docMk/>
            <pc:sldMk cId="1830660529" sldId="643"/>
            <ac:spMk id="2" creationId="{86EC3B4B-DFE0-4B02-84D8-9D5897686E17}"/>
          </ac:spMkLst>
        </pc:spChg>
        <pc:picChg chg="add">
          <ac:chgData name="강환수" userId="f1cac8d9-9172-4d6c-9b10-74cb51d57900" providerId="ADAL" clId="{0454646D-767C-4366-916B-77CCA22826CB}" dt="2022-05-28T05:44:12.913" v="2153"/>
          <ac:picMkLst>
            <pc:docMk/>
            <pc:sldMk cId="1830660529" sldId="643"/>
            <ac:picMk id="4" creationId="{1B8135A0-1ACE-4D63-BBDC-4139039E6E63}"/>
          </ac:picMkLst>
        </pc:picChg>
      </pc:sldChg>
      <pc:sldChg chg="addSp modSp add">
        <pc:chgData name="강환수" userId="f1cac8d9-9172-4d6c-9b10-74cb51d57900" providerId="ADAL" clId="{0454646D-767C-4366-916B-77CCA22826CB}" dt="2022-05-28T05:47:54.913" v="2341" actId="1036"/>
        <pc:sldMkLst>
          <pc:docMk/>
          <pc:sldMk cId="2807635984" sldId="644"/>
        </pc:sldMkLst>
        <pc:spChg chg="mod">
          <ac:chgData name="강환수" userId="f1cac8d9-9172-4d6c-9b10-74cb51d57900" providerId="ADAL" clId="{0454646D-767C-4366-916B-77CCA22826CB}" dt="2022-05-28T05:45:13.731" v="2288" actId="20577"/>
          <ac:spMkLst>
            <pc:docMk/>
            <pc:sldMk cId="2807635984" sldId="644"/>
            <ac:spMk id="2" creationId="{30325F5D-293A-4687-99D1-487EA3A27AFF}"/>
          </ac:spMkLst>
        </pc:spChg>
        <pc:spChg chg="mod">
          <ac:chgData name="강환수" userId="f1cac8d9-9172-4d6c-9b10-74cb51d57900" providerId="ADAL" clId="{0454646D-767C-4366-916B-77CCA22826CB}" dt="2022-05-28T05:45:52.269" v="2335"/>
          <ac:spMkLst>
            <pc:docMk/>
            <pc:sldMk cId="2807635984" sldId="644"/>
            <ac:spMk id="3" creationId="{76C16A68-1661-47E6-9C5E-B73071FE82F3}"/>
          </ac:spMkLst>
        </pc:spChg>
        <pc:picChg chg="add mod">
          <ac:chgData name="강환수" userId="f1cac8d9-9172-4d6c-9b10-74cb51d57900" providerId="ADAL" clId="{0454646D-767C-4366-916B-77CCA22826CB}" dt="2022-05-28T05:47:54.913" v="2341" actId="1036"/>
          <ac:picMkLst>
            <pc:docMk/>
            <pc:sldMk cId="2807635984" sldId="644"/>
            <ac:picMk id="4" creationId="{950B56C4-7450-4F89-8A32-941BEC4D497F}"/>
          </ac:picMkLst>
        </pc:picChg>
      </pc:sldChg>
      <pc:sldChg chg="addSp add">
        <pc:chgData name="강환수" userId="f1cac8d9-9172-4d6c-9b10-74cb51d57900" providerId="ADAL" clId="{0454646D-767C-4366-916B-77CCA22826CB}" dt="2022-05-28T05:51:26.978" v="2343"/>
        <pc:sldMkLst>
          <pc:docMk/>
          <pc:sldMk cId="3516366464" sldId="645"/>
        </pc:sldMkLst>
        <pc:picChg chg="add">
          <ac:chgData name="강환수" userId="f1cac8d9-9172-4d6c-9b10-74cb51d57900" providerId="ADAL" clId="{0454646D-767C-4366-916B-77CCA22826CB}" dt="2022-05-28T05:51:26.978" v="2343"/>
          <ac:picMkLst>
            <pc:docMk/>
            <pc:sldMk cId="3516366464" sldId="645"/>
            <ac:picMk id="4" creationId="{2E2918A7-A3F2-4025-945E-F8F747633AD8}"/>
          </ac:picMkLst>
        </pc:picChg>
      </pc:sldChg>
      <pc:sldChg chg="addSp add">
        <pc:chgData name="강환수" userId="f1cac8d9-9172-4d6c-9b10-74cb51d57900" providerId="ADAL" clId="{0454646D-767C-4366-916B-77CCA22826CB}" dt="2022-05-28T05:56:19.600" v="2367"/>
        <pc:sldMkLst>
          <pc:docMk/>
          <pc:sldMk cId="4051280356" sldId="646"/>
        </pc:sldMkLst>
        <pc:picChg chg="add">
          <ac:chgData name="강환수" userId="f1cac8d9-9172-4d6c-9b10-74cb51d57900" providerId="ADAL" clId="{0454646D-767C-4366-916B-77CCA22826CB}" dt="2022-05-28T05:56:19.600" v="2367"/>
          <ac:picMkLst>
            <pc:docMk/>
            <pc:sldMk cId="4051280356" sldId="646"/>
            <ac:picMk id="4" creationId="{86A84DF5-3BFF-419A-9832-6B0D5F875162}"/>
          </ac:picMkLst>
        </pc:picChg>
      </pc:sldChg>
      <pc:sldChg chg="addSp delSp modSp add">
        <pc:chgData name="강환수" userId="f1cac8d9-9172-4d6c-9b10-74cb51d57900" providerId="ADAL" clId="{0454646D-767C-4366-916B-77CCA22826CB}" dt="2022-05-28T06:14:03.406" v="2875"/>
        <pc:sldMkLst>
          <pc:docMk/>
          <pc:sldMk cId="312976401" sldId="647"/>
        </pc:sldMkLst>
        <pc:spChg chg="mod">
          <ac:chgData name="강환수" userId="f1cac8d9-9172-4d6c-9b10-74cb51d57900" providerId="ADAL" clId="{0454646D-767C-4366-916B-77CCA22826CB}" dt="2022-05-28T06:13:15.017" v="2874"/>
          <ac:spMkLst>
            <pc:docMk/>
            <pc:sldMk cId="312976401" sldId="647"/>
            <ac:spMk id="2" creationId="{5896EF9A-E3D9-4495-976A-D7C9EB13A6B1}"/>
          </ac:spMkLst>
        </pc:spChg>
        <pc:spChg chg="mod">
          <ac:chgData name="강환수" userId="f1cac8d9-9172-4d6c-9b10-74cb51d57900" providerId="ADAL" clId="{0454646D-767C-4366-916B-77CCA22826CB}" dt="2022-05-28T06:12:53.214" v="2849" actId="6549"/>
          <ac:spMkLst>
            <pc:docMk/>
            <pc:sldMk cId="312976401" sldId="647"/>
            <ac:spMk id="3" creationId="{AD25E356-07B0-426F-B981-DEF9EDA8AFD7}"/>
          </ac:spMkLst>
        </pc:spChg>
        <pc:picChg chg="add del mod">
          <ac:chgData name="강환수" userId="f1cac8d9-9172-4d6c-9b10-74cb51d57900" providerId="ADAL" clId="{0454646D-767C-4366-916B-77CCA22826CB}" dt="2022-05-28T06:12:48.764" v="2847" actId="478"/>
          <ac:picMkLst>
            <pc:docMk/>
            <pc:sldMk cId="312976401" sldId="647"/>
            <ac:picMk id="4" creationId="{22012422-F257-486B-B9EC-76DF07396C42}"/>
          </ac:picMkLst>
        </pc:picChg>
        <pc:picChg chg="add">
          <ac:chgData name="강환수" userId="f1cac8d9-9172-4d6c-9b10-74cb51d57900" providerId="ADAL" clId="{0454646D-767C-4366-916B-77CCA22826CB}" dt="2022-05-28T06:14:03.406" v="2875"/>
          <ac:picMkLst>
            <pc:docMk/>
            <pc:sldMk cId="312976401" sldId="647"/>
            <ac:picMk id="5" creationId="{70C07B34-0731-4817-BE46-545B32568BA9}"/>
          </ac:picMkLst>
        </pc:picChg>
      </pc:sldChg>
      <pc:sldChg chg="modSp add ord">
        <pc:chgData name="강환수" userId="f1cac8d9-9172-4d6c-9b10-74cb51d57900" providerId="ADAL" clId="{0454646D-767C-4366-916B-77CCA22826CB}" dt="2022-05-28T06:12:45.340" v="2846"/>
        <pc:sldMkLst>
          <pc:docMk/>
          <pc:sldMk cId="3916827381" sldId="648"/>
        </pc:sldMkLst>
        <pc:spChg chg="mod">
          <ac:chgData name="강환수" userId="f1cac8d9-9172-4d6c-9b10-74cb51d57900" providerId="ADAL" clId="{0454646D-767C-4366-916B-77CCA22826CB}" dt="2022-05-28T06:12:32.528" v="2843" actId="6549"/>
          <ac:spMkLst>
            <pc:docMk/>
            <pc:sldMk cId="3916827381" sldId="648"/>
            <ac:spMk id="3" creationId="{AD25E356-07B0-426F-B981-DEF9EDA8AFD7}"/>
          </ac:spMkLst>
        </pc:spChg>
        <pc:picChg chg="mod">
          <ac:chgData name="강환수" userId="f1cac8d9-9172-4d6c-9b10-74cb51d57900" providerId="ADAL" clId="{0454646D-767C-4366-916B-77CCA22826CB}" dt="2022-05-28T06:12:37.026" v="2845" actId="1076"/>
          <ac:picMkLst>
            <pc:docMk/>
            <pc:sldMk cId="3916827381" sldId="648"/>
            <ac:picMk id="4" creationId="{22012422-F257-486B-B9EC-76DF07396C42}"/>
          </ac:picMkLst>
        </pc:picChg>
      </pc:sldChg>
      <pc:sldChg chg="addSp delSp modSp add del">
        <pc:chgData name="강환수" userId="f1cac8d9-9172-4d6c-9b10-74cb51d57900" providerId="ADAL" clId="{0454646D-767C-4366-916B-77CCA22826CB}" dt="2022-05-29T11:12:04.825" v="4367" actId="2696"/>
        <pc:sldMkLst>
          <pc:docMk/>
          <pc:sldMk cId="953823789" sldId="649"/>
        </pc:sldMkLst>
        <pc:picChg chg="add del mod">
          <ac:chgData name="강환수" userId="f1cac8d9-9172-4d6c-9b10-74cb51d57900" providerId="ADAL" clId="{0454646D-767C-4366-916B-77CCA22826CB}" dt="2022-05-28T10:37:53.286" v="3080"/>
          <ac:picMkLst>
            <pc:docMk/>
            <pc:sldMk cId="953823789" sldId="649"/>
            <ac:picMk id="4" creationId="{A65CC016-3F67-488E-B86C-397896D05A26}"/>
          </ac:picMkLst>
        </pc:picChg>
      </pc:sldChg>
      <pc:sldChg chg="add del">
        <pc:chgData name="강환수" userId="f1cac8d9-9172-4d6c-9b10-74cb51d57900" providerId="ADAL" clId="{0454646D-767C-4366-916B-77CCA22826CB}" dt="2022-05-29T11:12:04.836" v="4368" actId="2696"/>
        <pc:sldMkLst>
          <pc:docMk/>
          <pc:sldMk cId="42959347" sldId="651"/>
        </pc:sldMkLst>
      </pc:sldChg>
      <pc:sldChg chg="add del">
        <pc:chgData name="강환수" userId="f1cac8d9-9172-4d6c-9b10-74cb51d57900" providerId="ADAL" clId="{0454646D-767C-4366-916B-77CCA22826CB}" dt="2022-05-29T10:22:16.652" v="3744" actId="2696"/>
        <pc:sldMkLst>
          <pc:docMk/>
          <pc:sldMk cId="3084329196" sldId="652"/>
        </pc:sldMkLst>
      </pc:sldChg>
      <pc:sldChg chg="add del">
        <pc:chgData name="강환수" userId="f1cac8d9-9172-4d6c-9b10-74cb51d57900" providerId="ADAL" clId="{0454646D-767C-4366-916B-77CCA22826CB}" dt="2022-05-29T10:22:16.661" v="3745" actId="2696"/>
        <pc:sldMkLst>
          <pc:docMk/>
          <pc:sldMk cId="3716277654" sldId="653"/>
        </pc:sldMkLst>
      </pc:sldChg>
      <pc:sldChg chg="addSp modSp add del">
        <pc:chgData name="강환수" userId="f1cac8d9-9172-4d6c-9b10-74cb51d57900" providerId="ADAL" clId="{0454646D-767C-4366-916B-77CCA22826CB}" dt="2022-05-29T11:15:34.370" v="4451" actId="2696"/>
        <pc:sldMkLst>
          <pc:docMk/>
          <pc:sldMk cId="516882991" sldId="654"/>
        </pc:sldMkLst>
        <pc:spChg chg="mod">
          <ac:chgData name="강환수" userId="f1cac8d9-9172-4d6c-9b10-74cb51d57900" providerId="ADAL" clId="{0454646D-767C-4366-916B-77CCA22826CB}" dt="2022-05-28T11:04:40.208" v="3369"/>
          <ac:spMkLst>
            <pc:docMk/>
            <pc:sldMk cId="516882991" sldId="654"/>
            <ac:spMk id="2" creationId="{2CA5386E-7AA1-472B-BD50-6E77114E9874}"/>
          </ac:spMkLst>
        </pc:spChg>
        <pc:spChg chg="mod">
          <ac:chgData name="강환수" userId="f1cac8d9-9172-4d6c-9b10-74cb51d57900" providerId="ADAL" clId="{0454646D-767C-4366-916B-77CCA22826CB}" dt="2022-05-28T11:04:38.791" v="3368"/>
          <ac:spMkLst>
            <pc:docMk/>
            <pc:sldMk cId="516882991" sldId="654"/>
            <ac:spMk id="3" creationId="{FBE67440-5249-445D-9239-C2C325D45C4D}"/>
          </ac:spMkLst>
        </pc:spChg>
        <pc:picChg chg="add mod">
          <ac:chgData name="강환수" userId="f1cac8d9-9172-4d6c-9b10-74cb51d57900" providerId="ADAL" clId="{0454646D-767C-4366-916B-77CCA22826CB}" dt="2022-05-28T11:04:49.777" v="3373" actId="1076"/>
          <ac:picMkLst>
            <pc:docMk/>
            <pc:sldMk cId="516882991" sldId="654"/>
            <ac:picMk id="2050" creationId="{BE91E1CE-EB56-4997-8C11-9D6247B06E69}"/>
          </ac:picMkLst>
        </pc:picChg>
        <pc:picChg chg="add mod">
          <ac:chgData name="강환수" userId="f1cac8d9-9172-4d6c-9b10-74cb51d57900" providerId="ADAL" clId="{0454646D-767C-4366-916B-77CCA22826CB}" dt="2022-05-28T11:04:48.949" v="3372" actId="14100"/>
          <ac:picMkLst>
            <pc:docMk/>
            <pc:sldMk cId="516882991" sldId="654"/>
            <ac:picMk id="2052" creationId="{D63CCD55-B5CF-40E6-A640-2D66D9E34935}"/>
          </ac:picMkLst>
        </pc:picChg>
      </pc:sldChg>
      <pc:sldChg chg="addSp modSp add">
        <pc:chgData name="강환수" userId="f1cac8d9-9172-4d6c-9b10-74cb51d57900" providerId="ADAL" clId="{0454646D-767C-4366-916B-77CCA22826CB}" dt="2022-05-29T11:20:59.553" v="4673" actId="1076"/>
        <pc:sldMkLst>
          <pc:docMk/>
          <pc:sldMk cId="2890598434" sldId="654"/>
        </pc:sldMkLst>
        <pc:spChg chg="mod">
          <ac:chgData name="강환수" userId="f1cac8d9-9172-4d6c-9b10-74cb51d57900" providerId="ADAL" clId="{0454646D-767C-4366-916B-77CCA22826CB}" dt="2022-05-29T11:17:54.014" v="4541" actId="6549"/>
          <ac:spMkLst>
            <pc:docMk/>
            <pc:sldMk cId="2890598434" sldId="654"/>
            <ac:spMk id="2" creationId="{2CA5386E-7AA1-472B-BD50-6E77114E9874}"/>
          </ac:spMkLst>
        </pc:spChg>
        <pc:spChg chg="mod">
          <ac:chgData name="강환수" userId="f1cac8d9-9172-4d6c-9b10-74cb51d57900" providerId="ADAL" clId="{0454646D-767C-4366-916B-77CCA22826CB}" dt="2022-05-29T11:20:26.532" v="4669" actId="6549"/>
          <ac:spMkLst>
            <pc:docMk/>
            <pc:sldMk cId="2890598434" sldId="654"/>
            <ac:spMk id="3" creationId="{FBE67440-5249-445D-9239-C2C325D45C4D}"/>
          </ac:spMkLst>
        </pc:spChg>
        <pc:spChg chg="add mod">
          <ac:chgData name="강환수" userId="f1cac8d9-9172-4d6c-9b10-74cb51d57900" providerId="ADAL" clId="{0454646D-767C-4366-916B-77CCA22826CB}" dt="2022-05-29T11:20:54.662" v="4671" actId="1076"/>
          <ac:spMkLst>
            <pc:docMk/>
            <pc:sldMk cId="2890598434" sldId="654"/>
            <ac:spMk id="4" creationId="{6C6E6F50-B0DB-449B-A179-2939EFF9B32E}"/>
          </ac:spMkLst>
        </pc:spChg>
        <pc:spChg chg="add mod">
          <ac:chgData name="강환수" userId="f1cac8d9-9172-4d6c-9b10-74cb51d57900" providerId="ADAL" clId="{0454646D-767C-4366-916B-77CCA22826CB}" dt="2022-05-29T11:20:59.553" v="4673" actId="1076"/>
          <ac:spMkLst>
            <pc:docMk/>
            <pc:sldMk cId="2890598434" sldId="654"/>
            <ac:spMk id="9" creationId="{6D928B4B-FB9A-49B7-B831-FD9BC4448C63}"/>
          </ac:spMkLst>
        </pc:spChg>
        <pc:picChg chg="add mod">
          <ac:chgData name="강환수" userId="f1cac8d9-9172-4d6c-9b10-74cb51d57900" providerId="ADAL" clId="{0454646D-767C-4366-916B-77CCA22826CB}" dt="2022-05-29T11:19:28.461" v="4556" actId="1036"/>
          <ac:picMkLst>
            <pc:docMk/>
            <pc:sldMk cId="2890598434" sldId="654"/>
            <ac:picMk id="6" creationId="{F4F75B2C-E3BC-419F-AF03-C5A2BC4D5686}"/>
          </ac:picMkLst>
        </pc:picChg>
        <pc:picChg chg="add mod">
          <ac:chgData name="강환수" userId="f1cac8d9-9172-4d6c-9b10-74cb51d57900" providerId="ADAL" clId="{0454646D-767C-4366-916B-77CCA22826CB}" dt="2022-05-29T11:19:28.461" v="4556" actId="1036"/>
          <ac:picMkLst>
            <pc:docMk/>
            <pc:sldMk cId="2890598434" sldId="654"/>
            <ac:picMk id="7" creationId="{E27A8A6A-9471-4C44-A79C-2146FA68A3B8}"/>
          </ac:picMkLst>
        </pc:picChg>
        <pc:picChg chg="mod">
          <ac:chgData name="강환수" userId="f1cac8d9-9172-4d6c-9b10-74cb51d57900" providerId="ADAL" clId="{0454646D-767C-4366-916B-77CCA22826CB}" dt="2022-05-29T11:19:28.461" v="4556" actId="1036"/>
          <ac:picMkLst>
            <pc:docMk/>
            <pc:sldMk cId="2890598434" sldId="654"/>
            <ac:picMk id="2050" creationId="{BE91E1CE-EB56-4997-8C11-9D6247B06E69}"/>
          </ac:picMkLst>
        </pc:picChg>
        <pc:picChg chg="mod">
          <ac:chgData name="강환수" userId="f1cac8d9-9172-4d6c-9b10-74cb51d57900" providerId="ADAL" clId="{0454646D-767C-4366-916B-77CCA22826CB}" dt="2022-05-29T11:19:28.461" v="4556" actId="1036"/>
          <ac:picMkLst>
            <pc:docMk/>
            <pc:sldMk cId="2890598434" sldId="654"/>
            <ac:picMk id="2052" creationId="{D63CCD55-B5CF-40E6-A640-2D66D9E34935}"/>
          </ac:picMkLst>
        </pc:picChg>
      </pc:sldChg>
      <pc:sldChg chg="delSp modSp add del">
        <pc:chgData name="강환수" userId="f1cac8d9-9172-4d6c-9b10-74cb51d57900" providerId="ADAL" clId="{0454646D-767C-4366-916B-77CCA22826CB}" dt="2022-05-29T11:18:07.448" v="4546" actId="2696"/>
        <pc:sldMkLst>
          <pc:docMk/>
          <pc:sldMk cId="1385670780" sldId="655"/>
        </pc:sldMkLst>
        <pc:spChg chg="mod">
          <ac:chgData name="강환수" userId="f1cac8d9-9172-4d6c-9b10-74cb51d57900" providerId="ADAL" clId="{0454646D-767C-4366-916B-77CCA22826CB}" dt="2022-05-29T11:17:23.461" v="4483"/>
          <ac:spMkLst>
            <pc:docMk/>
            <pc:sldMk cId="1385670780" sldId="655"/>
            <ac:spMk id="2" creationId="{4D3C3CB3-FDA8-416D-88AE-02E7EE16227D}"/>
          </ac:spMkLst>
        </pc:spChg>
        <pc:picChg chg="del mod">
          <ac:chgData name="강환수" userId="f1cac8d9-9172-4d6c-9b10-74cb51d57900" providerId="ADAL" clId="{0454646D-767C-4366-916B-77CCA22826CB}" dt="2022-05-29T11:16:57.682" v="4475"/>
          <ac:picMkLst>
            <pc:docMk/>
            <pc:sldMk cId="1385670780" sldId="655"/>
            <ac:picMk id="3074" creationId="{B39C746A-11D7-462C-8082-C07217EB1E5E}"/>
          </ac:picMkLst>
        </pc:picChg>
        <pc:picChg chg="del mod">
          <ac:chgData name="강환수" userId="f1cac8d9-9172-4d6c-9b10-74cb51d57900" providerId="ADAL" clId="{0454646D-767C-4366-916B-77CCA22826CB}" dt="2022-05-29T11:16:57.682" v="4475"/>
          <ac:picMkLst>
            <pc:docMk/>
            <pc:sldMk cId="1385670780" sldId="655"/>
            <ac:picMk id="3076" creationId="{BF8CEED4-84DB-4C54-AAEC-4BE33B675150}"/>
          </ac:picMkLst>
        </pc:picChg>
      </pc:sldChg>
      <pc:sldChg chg="addSp modSp add del">
        <pc:chgData name="강환수" userId="f1cac8d9-9172-4d6c-9b10-74cb51d57900" providerId="ADAL" clId="{0454646D-767C-4366-916B-77CCA22826CB}" dt="2022-05-29T11:15:34.376" v="4452" actId="2696"/>
        <pc:sldMkLst>
          <pc:docMk/>
          <pc:sldMk cId="2573389414" sldId="655"/>
        </pc:sldMkLst>
        <pc:spChg chg="mod">
          <ac:chgData name="강환수" userId="f1cac8d9-9172-4d6c-9b10-74cb51d57900" providerId="ADAL" clId="{0454646D-767C-4366-916B-77CCA22826CB}" dt="2022-05-28T11:05:35.899" v="3380"/>
          <ac:spMkLst>
            <pc:docMk/>
            <pc:sldMk cId="2573389414" sldId="655"/>
            <ac:spMk id="2" creationId="{4D3C3CB3-FDA8-416D-88AE-02E7EE16227D}"/>
          </ac:spMkLst>
        </pc:spChg>
        <pc:picChg chg="add mod">
          <ac:chgData name="강환수" userId="f1cac8d9-9172-4d6c-9b10-74cb51d57900" providerId="ADAL" clId="{0454646D-767C-4366-916B-77CCA22826CB}" dt="2022-05-28T11:05:54.383" v="3385" actId="14100"/>
          <ac:picMkLst>
            <pc:docMk/>
            <pc:sldMk cId="2573389414" sldId="655"/>
            <ac:picMk id="3074" creationId="{B39C746A-11D7-462C-8082-C07217EB1E5E}"/>
          </ac:picMkLst>
        </pc:picChg>
        <pc:picChg chg="add mod">
          <ac:chgData name="강환수" userId="f1cac8d9-9172-4d6c-9b10-74cb51d57900" providerId="ADAL" clId="{0454646D-767C-4366-916B-77CCA22826CB}" dt="2022-05-28T11:05:52.163" v="3384" actId="14100"/>
          <ac:picMkLst>
            <pc:docMk/>
            <pc:sldMk cId="2573389414" sldId="655"/>
            <ac:picMk id="3076" creationId="{BF8CEED4-84DB-4C54-AAEC-4BE33B675150}"/>
          </ac:picMkLst>
        </pc:picChg>
      </pc:sldChg>
      <pc:sldChg chg="addSp modSp add">
        <pc:chgData name="강환수" userId="f1cac8d9-9172-4d6c-9b10-74cb51d57900" providerId="ADAL" clId="{0454646D-767C-4366-916B-77CCA22826CB}" dt="2022-05-29T11:13:55.356" v="4448"/>
        <pc:sldMkLst>
          <pc:docMk/>
          <pc:sldMk cId="1277764570" sldId="656"/>
        </pc:sldMkLst>
        <pc:spChg chg="mod">
          <ac:chgData name="강환수" userId="f1cac8d9-9172-4d6c-9b10-74cb51d57900" providerId="ADAL" clId="{0454646D-767C-4366-916B-77CCA22826CB}" dt="2022-05-29T11:13:55.356" v="4448"/>
          <ac:spMkLst>
            <pc:docMk/>
            <pc:sldMk cId="1277764570" sldId="656"/>
            <ac:spMk id="2" creationId="{234A40BB-55F8-449F-AC3E-7D46734D4A10}"/>
          </ac:spMkLst>
        </pc:spChg>
        <pc:spChg chg="mod">
          <ac:chgData name="강환수" userId="f1cac8d9-9172-4d6c-9b10-74cb51d57900" providerId="ADAL" clId="{0454646D-767C-4366-916B-77CCA22826CB}" dt="2022-05-29T11:13:44.334" v="4426" actId="6549"/>
          <ac:spMkLst>
            <pc:docMk/>
            <pc:sldMk cId="1277764570" sldId="656"/>
            <ac:spMk id="3" creationId="{47AF7350-406B-48CE-8CFC-2F1FEBF4EE83}"/>
          </ac:spMkLst>
        </pc:spChg>
        <pc:spChg chg="add mod">
          <ac:chgData name="강환수" userId="f1cac8d9-9172-4d6c-9b10-74cb51d57900" providerId="ADAL" clId="{0454646D-767C-4366-916B-77CCA22826CB}" dt="2022-05-28T11:11:12.296" v="3481" actId="1076"/>
          <ac:spMkLst>
            <pc:docMk/>
            <pc:sldMk cId="1277764570" sldId="656"/>
            <ac:spMk id="4" creationId="{3C79A107-DCFE-4900-B41C-AED310345198}"/>
          </ac:spMkLst>
        </pc:spChg>
      </pc:sldChg>
      <pc:sldChg chg="addSp add">
        <pc:chgData name="강환수" userId="f1cac8d9-9172-4d6c-9b10-74cb51d57900" providerId="ADAL" clId="{0454646D-767C-4366-916B-77CCA22826CB}" dt="2022-05-28T11:13:50.499" v="3576"/>
        <pc:sldMkLst>
          <pc:docMk/>
          <pc:sldMk cId="3813334495" sldId="657"/>
        </pc:sldMkLst>
        <pc:picChg chg="add">
          <ac:chgData name="강환수" userId="f1cac8d9-9172-4d6c-9b10-74cb51d57900" providerId="ADAL" clId="{0454646D-767C-4366-916B-77CCA22826CB}" dt="2022-05-28T11:13:50.499" v="3576"/>
          <ac:picMkLst>
            <pc:docMk/>
            <pc:sldMk cId="3813334495" sldId="657"/>
            <ac:picMk id="4" creationId="{0E337647-4817-445D-B939-98C75235B8E0}"/>
          </ac:picMkLst>
        </pc:picChg>
      </pc:sldChg>
      <pc:sldChg chg="addSp modSp add">
        <pc:chgData name="강환수" userId="f1cac8d9-9172-4d6c-9b10-74cb51d57900" providerId="ADAL" clId="{0454646D-767C-4366-916B-77CCA22826CB}" dt="2022-05-28T11:20:55.320" v="3606" actId="14100"/>
        <pc:sldMkLst>
          <pc:docMk/>
          <pc:sldMk cId="1293624655" sldId="658"/>
        </pc:sldMkLst>
        <pc:spChg chg="mod">
          <ac:chgData name="강환수" userId="f1cac8d9-9172-4d6c-9b10-74cb51d57900" providerId="ADAL" clId="{0454646D-767C-4366-916B-77CCA22826CB}" dt="2022-05-28T11:19:58.929" v="3598" actId="6549"/>
          <ac:spMkLst>
            <pc:docMk/>
            <pc:sldMk cId="1293624655" sldId="658"/>
            <ac:spMk id="3" creationId="{8D8EFAF3-07C6-4D2E-A344-765358B0D326}"/>
          </ac:spMkLst>
        </pc:spChg>
        <pc:picChg chg="add mod">
          <ac:chgData name="강환수" userId="f1cac8d9-9172-4d6c-9b10-74cb51d57900" providerId="ADAL" clId="{0454646D-767C-4366-916B-77CCA22826CB}" dt="2022-05-28T11:20:46.774" v="3604" actId="1076"/>
          <ac:picMkLst>
            <pc:docMk/>
            <pc:sldMk cId="1293624655" sldId="658"/>
            <ac:picMk id="4" creationId="{902A0632-8E4F-4C8F-9798-ED0EC6C5BF66}"/>
          </ac:picMkLst>
        </pc:picChg>
        <pc:picChg chg="add mod">
          <ac:chgData name="강환수" userId="f1cac8d9-9172-4d6c-9b10-74cb51d57900" providerId="ADAL" clId="{0454646D-767C-4366-916B-77CCA22826CB}" dt="2022-05-28T11:20:55.320" v="3606" actId="14100"/>
          <ac:picMkLst>
            <pc:docMk/>
            <pc:sldMk cId="1293624655" sldId="658"/>
            <ac:picMk id="5" creationId="{99EA25CE-02A5-4E16-BE5D-128EA1A2F6DE}"/>
          </ac:picMkLst>
        </pc:picChg>
      </pc:sldChg>
      <pc:sldChg chg="add del">
        <pc:chgData name="강환수" userId="f1cac8d9-9172-4d6c-9b10-74cb51d57900" providerId="ADAL" clId="{0454646D-767C-4366-916B-77CCA22826CB}" dt="2022-05-29T11:18:07.459" v="4547" actId="2696"/>
        <pc:sldMkLst>
          <pc:docMk/>
          <pc:sldMk cId="166096738" sldId="659"/>
        </pc:sldMkLst>
      </pc:sldChg>
      <pc:sldChg chg="modSp add">
        <pc:chgData name="강환수" userId="f1cac8d9-9172-4d6c-9b10-74cb51d57900" providerId="ADAL" clId="{0454646D-767C-4366-916B-77CCA22826CB}" dt="2022-05-29T11:12:13.474" v="4377"/>
        <pc:sldMkLst>
          <pc:docMk/>
          <pc:sldMk cId="2219908565" sldId="660"/>
        </pc:sldMkLst>
        <pc:spChg chg="mod">
          <ac:chgData name="강환수" userId="f1cac8d9-9172-4d6c-9b10-74cb51d57900" providerId="ADAL" clId="{0454646D-767C-4366-916B-77CCA22826CB}" dt="2022-05-29T11:12:13.474" v="4377"/>
          <ac:spMkLst>
            <pc:docMk/>
            <pc:sldMk cId="2219908565" sldId="660"/>
            <ac:spMk id="2" creationId="{5EE6B6E8-A687-4992-9E2D-9E13957690C3}"/>
          </ac:spMkLst>
        </pc:spChg>
      </pc:sldChg>
      <pc:sldChg chg="addSp modSp add">
        <pc:chgData name="강환수" userId="f1cac8d9-9172-4d6c-9b10-74cb51d57900" providerId="ADAL" clId="{0454646D-767C-4366-916B-77CCA22826CB}" dt="2022-05-30T01:48:10.464" v="5181" actId="14100"/>
        <pc:sldMkLst>
          <pc:docMk/>
          <pc:sldMk cId="4203007082" sldId="661"/>
        </pc:sldMkLst>
        <pc:spChg chg="mod">
          <ac:chgData name="강환수" userId="f1cac8d9-9172-4d6c-9b10-74cb51d57900" providerId="ADAL" clId="{0454646D-767C-4366-916B-77CCA22826CB}" dt="2022-05-30T01:32:17.855" v="4799" actId="6549"/>
          <ac:spMkLst>
            <pc:docMk/>
            <pc:sldMk cId="4203007082" sldId="661"/>
            <ac:spMk id="2" creationId="{14914C28-31CA-4F19-9975-CD64F50E010D}"/>
          </ac:spMkLst>
        </pc:spChg>
        <pc:spChg chg="mod">
          <ac:chgData name="강환수" userId="f1cac8d9-9172-4d6c-9b10-74cb51d57900" providerId="ADAL" clId="{0454646D-767C-4366-916B-77CCA22826CB}" dt="2022-05-30T01:37:19.007" v="4924" actId="20577"/>
          <ac:spMkLst>
            <pc:docMk/>
            <pc:sldMk cId="4203007082" sldId="661"/>
            <ac:spMk id="3" creationId="{867E3508-793A-47CB-8750-0396D1776B0B}"/>
          </ac:spMkLst>
        </pc:spChg>
        <pc:spChg chg="add mod">
          <ac:chgData name="강환수" userId="f1cac8d9-9172-4d6c-9b10-74cb51d57900" providerId="ADAL" clId="{0454646D-767C-4366-916B-77CCA22826CB}" dt="2022-05-30T01:47:53.270" v="5178" actId="14100"/>
          <ac:spMkLst>
            <pc:docMk/>
            <pc:sldMk cId="4203007082" sldId="661"/>
            <ac:spMk id="6" creationId="{196E23C5-9A57-4758-B109-EEB53DCCB43C}"/>
          </ac:spMkLst>
        </pc:spChg>
        <pc:spChg chg="add mod">
          <ac:chgData name="강환수" userId="f1cac8d9-9172-4d6c-9b10-74cb51d57900" providerId="ADAL" clId="{0454646D-767C-4366-916B-77CCA22826CB}" dt="2022-05-30T01:48:10.464" v="5181" actId="14100"/>
          <ac:spMkLst>
            <pc:docMk/>
            <pc:sldMk cId="4203007082" sldId="661"/>
            <ac:spMk id="7" creationId="{A256C395-DEEA-4F88-AD7C-F32F993B0536}"/>
          </ac:spMkLst>
        </pc:spChg>
        <pc:picChg chg="add mod">
          <ac:chgData name="강환수" userId="f1cac8d9-9172-4d6c-9b10-74cb51d57900" providerId="ADAL" clId="{0454646D-767C-4366-916B-77CCA22826CB}" dt="2022-05-30T01:36:58.671" v="4853" actId="1036"/>
          <ac:picMkLst>
            <pc:docMk/>
            <pc:sldMk cId="4203007082" sldId="661"/>
            <ac:picMk id="4" creationId="{2275B2B6-7734-4273-9128-A504049A0E1C}"/>
          </ac:picMkLst>
        </pc:picChg>
        <pc:picChg chg="add mod">
          <ac:chgData name="강환수" userId="f1cac8d9-9172-4d6c-9b10-74cb51d57900" providerId="ADAL" clId="{0454646D-767C-4366-916B-77CCA22826CB}" dt="2022-05-30T01:36:58.671" v="4853" actId="1036"/>
          <ac:picMkLst>
            <pc:docMk/>
            <pc:sldMk cId="4203007082" sldId="661"/>
            <ac:picMk id="5" creationId="{1A213C0B-1965-4C05-A460-6F32B209C393}"/>
          </ac:picMkLst>
        </pc:picChg>
      </pc:sldChg>
      <pc:sldChg chg="addSp modSp add">
        <pc:chgData name="강환수" userId="f1cac8d9-9172-4d6c-9b10-74cb51d57900" providerId="ADAL" clId="{0454646D-767C-4366-916B-77CCA22826CB}" dt="2022-05-30T01:47:39.225" v="5175" actId="14100"/>
        <pc:sldMkLst>
          <pc:docMk/>
          <pc:sldMk cId="2644649682" sldId="662"/>
        </pc:sldMkLst>
        <pc:spChg chg="mod">
          <ac:chgData name="강환수" userId="f1cac8d9-9172-4d6c-9b10-74cb51d57900" providerId="ADAL" clId="{0454646D-767C-4366-916B-77CCA22826CB}" dt="2022-05-30T01:39:54.595" v="4964" actId="20577"/>
          <ac:spMkLst>
            <pc:docMk/>
            <pc:sldMk cId="2644649682" sldId="662"/>
            <ac:spMk id="2" creationId="{4AF58B0D-AAC0-47EE-B719-2662135730B5}"/>
          </ac:spMkLst>
        </pc:spChg>
        <pc:spChg chg="add mod">
          <ac:chgData name="강환수" userId="f1cac8d9-9172-4d6c-9b10-74cb51d57900" providerId="ADAL" clId="{0454646D-767C-4366-916B-77CCA22826CB}" dt="2022-05-30T01:47:39.225" v="5175" actId="14100"/>
          <ac:spMkLst>
            <pc:docMk/>
            <pc:sldMk cId="2644649682" sldId="662"/>
            <ac:spMk id="5" creationId="{E2A5B860-1E82-4140-9BC8-0596EE925B59}"/>
          </ac:spMkLst>
        </pc:spChg>
        <pc:picChg chg="add mod">
          <ac:chgData name="강환수" userId="f1cac8d9-9172-4d6c-9b10-74cb51d57900" providerId="ADAL" clId="{0454646D-767C-4366-916B-77CCA22826CB}" dt="2022-05-30T01:39:34.594" v="4930" actId="1076"/>
          <ac:picMkLst>
            <pc:docMk/>
            <pc:sldMk cId="2644649682" sldId="662"/>
            <ac:picMk id="4" creationId="{92CC9382-FC5B-441E-82B9-C39A1D8B0E7A}"/>
          </ac:picMkLst>
        </pc:picChg>
      </pc:sldChg>
      <pc:sldChg chg="modSp add">
        <pc:chgData name="강환수" userId="f1cac8d9-9172-4d6c-9b10-74cb51d57900" providerId="ADAL" clId="{0454646D-767C-4366-916B-77CCA22826CB}" dt="2022-05-30T01:50:00.983" v="5227" actId="20577"/>
        <pc:sldMkLst>
          <pc:docMk/>
          <pc:sldMk cId="579643052" sldId="663"/>
        </pc:sldMkLst>
        <pc:spChg chg="mod">
          <ac:chgData name="강환수" userId="f1cac8d9-9172-4d6c-9b10-74cb51d57900" providerId="ADAL" clId="{0454646D-767C-4366-916B-77CCA22826CB}" dt="2022-05-30T01:40:12.925" v="4969" actId="6549"/>
          <ac:spMkLst>
            <pc:docMk/>
            <pc:sldMk cId="579643052" sldId="663"/>
            <ac:spMk id="24" creationId="{00000000-0000-0000-0000-000000000000}"/>
          </ac:spMkLst>
        </pc:spChg>
        <pc:spChg chg="mod">
          <ac:chgData name="강환수" userId="f1cac8d9-9172-4d6c-9b10-74cb51d57900" providerId="ADAL" clId="{0454646D-767C-4366-916B-77CCA22826CB}" dt="2022-05-30T01:50:00.983" v="5227" actId="20577"/>
          <ac:spMkLst>
            <pc:docMk/>
            <pc:sldMk cId="579643052" sldId="663"/>
            <ac:spMk id="25" creationId="{00000000-0000-0000-0000-000000000000}"/>
          </ac:spMkLst>
        </pc:spChg>
      </pc:sldChg>
      <pc:sldChg chg="addSp modSp add">
        <pc:chgData name="강환수" userId="f1cac8d9-9172-4d6c-9b10-74cb51d57900" providerId="ADAL" clId="{0454646D-767C-4366-916B-77CCA22826CB}" dt="2022-05-30T01:43:59.293" v="5074" actId="1076"/>
        <pc:sldMkLst>
          <pc:docMk/>
          <pc:sldMk cId="866331281" sldId="664"/>
        </pc:sldMkLst>
        <pc:spChg chg="mod">
          <ac:chgData name="강환수" userId="f1cac8d9-9172-4d6c-9b10-74cb51d57900" providerId="ADAL" clId="{0454646D-767C-4366-916B-77CCA22826CB}" dt="2022-05-30T01:43:51.916" v="5071" actId="6549"/>
          <ac:spMkLst>
            <pc:docMk/>
            <pc:sldMk cId="866331281" sldId="664"/>
            <ac:spMk id="2" creationId="{09959780-7883-4A3D-B7C8-E64B80F8AD60}"/>
          </ac:spMkLst>
        </pc:spChg>
        <pc:picChg chg="add mod">
          <ac:chgData name="강환수" userId="f1cac8d9-9172-4d6c-9b10-74cb51d57900" providerId="ADAL" clId="{0454646D-767C-4366-916B-77CCA22826CB}" dt="2022-05-30T01:43:59.293" v="5074" actId="1076"/>
          <ac:picMkLst>
            <pc:docMk/>
            <pc:sldMk cId="866331281" sldId="664"/>
            <ac:picMk id="4" creationId="{CD6DC7E2-A9A9-426C-B532-70EE8D7732A9}"/>
          </ac:picMkLst>
        </pc:picChg>
      </pc:sldChg>
      <pc:sldChg chg="addSp modSp add">
        <pc:chgData name="강환수" userId="f1cac8d9-9172-4d6c-9b10-74cb51d57900" providerId="ADAL" clId="{0454646D-767C-4366-916B-77CCA22826CB}" dt="2022-05-30T01:48:23.658" v="5184" actId="14100"/>
        <pc:sldMkLst>
          <pc:docMk/>
          <pc:sldMk cId="992132790" sldId="665"/>
        </pc:sldMkLst>
        <pc:spChg chg="mod">
          <ac:chgData name="강환수" userId="f1cac8d9-9172-4d6c-9b10-74cb51d57900" providerId="ADAL" clId="{0454646D-767C-4366-916B-77CCA22826CB}" dt="2022-05-30T01:45:35.176" v="5127"/>
          <ac:spMkLst>
            <pc:docMk/>
            <pc:sldMk cId="992132790" sldId="665"/>
            <ac:spMk id="2" creationId="{63314B32-4D8B-4DDC-8A0C-EDEF406671F3}"/>
          </ac:spMkLst>
        </pc:spChg>
        <pc:spChg chg="mod">
          <ac:chgData name="강환수" userId="f1cac8d9-9172-4d6c-9b10-74cb51d57900" providerId="ADAL" clId="{0454646D-767C-4366-916B-77CCA22826CB}" dt="2022-05-30T01:45:48.108" v="5168" actId="6549"/>
          <ac:spMkLst>
            <pc:docMk/>
            <pc:sldMk cId="992132790" sldId="665"/>
            <ac:spMk id="3" creationId="{2876545E-AB02-4FE0-9E14-A75F139EF9EC}"/>
          </ac:spMkLst>
        </pc:spChg>
        <pc:spChg chg="add mod">
          <ac:chgData name="강환수" userId="f1cac8d9-9172-4d6c-9b10-74cb51d57900" providerId="ADAL" clId="{0454646D-767C-4366-916B-77CCA22826CB}" dt="2022-05-30T01:48:23.658" v="5184" actId="14100"/>
          <ac:spMkLst>
            <pc:docMk/>
            <pc:sldMk cId="992132790" sldId="665"/>
            <ac:spMk id="5" creationId="{DD1FD825-8030-4450-AAC6-FF7134518DF6}"/>
          </ac:spMkLst>
        </pc:spChg>
        <pc:picChg chg="add mod">
          <ac:chgData name="강환수" userId="f1cac8d9-9172-4d6c-9b10-74cb51d57900" providerId="ADAL" clId="{0454646D-767C-4366-916B-77CCA22826CB}" dt="2022-05-30T01:45:36.419" v="5130" actId="1036"/>
          <ac:picMkLst>
            <pc:docMk/>
            <pc:sldMk cId="992132790" sldId="665"/>
            <ac:picMk id="4" creationId="{35A3BAF7-4B16-4579-8681-EAE0013351AA}"/>
          </ac:picMkLst>
        </pc:picChg>
      </pc:sldChg>
      <pc:sldChg chg="addSp modSp add">
        <pc:chgData name="강환수" userId="f1cac8d9-9172-4d6c-9b10-74cb51d57900" providerId="ADAL" clId="{0454646D-767C-4366-916B-77CCA22826CB}" dt="2022-05-30T01:54:00.973" v="5273" actId="14100"/>
        <pc:sldMkLst>
          <pc:docMk/>
          <pc:sldMk cId="1565525979" sldId="666"/>
        </pc:sldMkLst>
        <pc:spChg chg="mod">
          <ac:chgData name="강환수" userId="f1cac8d9-9172-4d6c-9b10-74cb51d57900" providerId="ADAL" clId="{0454646D-767C-4366-916B-77CCA22826CB}" dt="2022-05-30T01:51:23.935" v="5247" actId="20577"/>
          <ac:spMkLst>
            <pc:docMk/>
            <pc:sldMk cId="1565525979" sldId="666"/>
            <ac:spMk id="2" creationId="{E8962B06-358A-4649-8EDF-B9CC48B2E81F}"/>
          </ac:spMkLst>
        </pc:spChg>
        <pc:spChg chg="mod">
          <ac:chgData name="강환수" userId="f1cac8d9-9172-4d6c-9b10-74cb51d57900" providerId="ADAL" clId="{0454646D-767C-4366-916B-77CCA22826CB}" dt="2022-05-30T01:51:53.996" v="5259" actId="6549"/>
          <ac:spMkLst>
            <pc:docMk/>
            <pc:sldMk cId="1565525979" sldId="666"/>
            <ac:spMk id="3" creationId="{474D2515-1F2F-448B-B510-64CCABC6D260}"/>
          </ac:spMkLst>
        </pc:spChg>
        <pc:picChg chg="add mod">
          <ac:chgData name="강환수" userId="f1cac8d9-9172-4d6c-9b10-74cb51d57900" providerId="ADAL" clId="{0454646D-767C-4366-916B-77CCA22826CB}" dt="2022-05-30T01:53:57.830" v="5271" actId="1076"/>
          <ac:picMkLst>
            <pc:docMk/>
            <pc:sldMk cId="1565525979" sldId="666"/>
            <ac:picMk id="4" creationId="{21B286EC-0BF3-438B-B4C1-A29654808007}"/>
          </ac:picMkLst>
        </pc:picChg>
        <pc:picChg chg="add mod">
          <ac:chgData name="강환수" userId="f1cac8d9-9172-4d6c-9b10-74cb51d57900" providerId="ADAL" clId="{0454646D-767C-4366-916B-77CCA22826CB}" dt="2022-05-30T01:54:00.973" v="5273" actId="14100"/>
          <ac:picMkLst>
            <pc:docMk/>
            <pc:sldMk cId="1565525979" sldId="666"/>
            <ac:picMk id="5" creationId="{0EF0AC4F-B0A4-4B67-B667-FC0C8F0176C4}"/>
          </ac:picMkLst>
        </pc:picChg>
      </pc:sldChg>
      <pc:sldChg chg="addSp modSp add ord">
        <pc:chgData name="강환수" userId="f1cac8d9-9172-4d6c-9b10-74cb51d57900" providerId="ADAL" clId="{0454646D-767C-4366-916B-77CCA22826CB}" dt="2022-05-30T04:05:29.469" v="5314"/>
        <pc:sldMkLst>
          <pc:docMk/>
          <pc:sldMk cId="1417206669" sldId="667"/>
        </pc:sldMkLst>
        <pc:spChg chg="mod">
          <ac:chgData name="강환수" userId="f1cac8d9-9172-4d6c-9b10-74cb51d57900" providerId="ADAL" clId="{0454646D-767C-4366-916B-77CCA22826CB}" dt="2022-05-30T03:55:44.054" v="5302"/>
          <ac:spMkLst>
            <pc:docMk/>
            <pc:sldMk cId="1417206669" sldId="667"/>
            <ac:spMk id="2" creationId="{FC76B57C-FEDB-4A69-94B7-9E794BB3389E}"/>
          </ac:spMkLst>
        </pc:spChg>
        <pc:picChg chg="add mod">
          <ac:chgData name="강환수" userId="f1cac8d9-9172-4d6c-9b10-74cb51d57900" providerId="ADAL" clId="{0454646D-767C-4366-916B-77CCA22826CB}" dt="2022-05-30T03:57:37.009" v="5312" actId="1076"/>
          <ac:picMkLst>
            <pc:docMk/>
            <pc:sldMk cId="1417206669" sldId="667"/>
            <ac:picMk id="4" creationId="{A796F8CB-56A8-40CD-ACE3-50F3E694E022}"/>
          </ac:picMkLst>
        </pc:picChg>
      </pc:sldChg>
      <pc:sldChg chg="modSp add ord">
        <pc:chgData name="강환수" userId="f1cac8d9-9172-4d6c-9b10-74cb51d57900" providerId="ADAL" clId="{0454646D-767C-4366-916B-77CCA22826CB}" dt="2022-05-30T04:19:27.432" v="5423" actId="6549"/>
        <pc:sldMkLst>
          <pc:docMk/>
          <pc:sldMk cId="2466286643" sldId="668"/>
        </pc:sldMkLst>
        <pc:spChg chg="mod">
          <ac:chgData name="강환수" userId="f1cac8d9-9172-4d6c-9b10-74cb51d57900" providerId="ADAL" clId="{0454646D-767C-4366-916B-77CCA22826CB}" dt="2022-05-30T04:18:09.623" v="5369" actId="6549"/>
          <ac:spMkLst>
            <pc:docMk/>
            <pc:sldMk cId="2466286643" sldId="668"/>
            <ac:spMk id="2" creationId="{79C5EF5A-19B1-4412-A7ED-CE1D1B3A32D5}"/>
          </ac:spMkLst>
        </pc:spChg>
        <pc:spChg chg="mod">
          <ac:chgData name="강환수" userId="f1cac8d9-9172-4d6c-9b10-74cb51d57900" providerId="ADAL" clId="{0454646D-767C-4366-916B-77CCA22826CB}" dt="2022-05-30T04:19:27.432" v="5423" actId="6549"/>
          <ac:spMkLst>
            <pc:docMk/>
            <pc:sldMk cId="2466286643" sldId="668"/>
            <ac:spMk id="3" creationId="{C5C6CFC7-CABC-4DAA-8D3D-48937EB58FD4}"/>
          </ac:spMkLst>
        </pc:spChg>
      </pc:sldChg>
      <pc:sldChg chg="add del">
        <pc:chgData name="강환수" userId="f1cac8d9-9172-4d6c-9b10-74cb51d57900" providerId="ADAL" clId="{0454646D-767C-4366-916B-77CCA22826CB}" dt="2022-05-30T04:10:08.823" v="5365" actId="2696"/>
        <pc:sldMkLst>
          <pc:docMk/>
          <pc:sldMk cId="2356391472" sldId="669"/>
        </pc:sldMkLst>
      </pc:sldChg>
      <pc:sldChg chg="addSp modSp add ord">
        <pc:chgData name="강환수" userId="f1cac8d9-9172-4d6c-9b10-74cb51d57900" providerId="ADAL" clId="{0454646D-767C-4366-916B-77CCA22826CB}" dt="2022-05-30T04:19:55.261" v="5478" actId="6549"/>
        <pc:sldMkLst>
          <pc:docMk/>
          <pc:sldMk cId="2811600756" sldId="670"/>
        </pc:sldMkLst>
        <pc:spChg chg="mod">
          <ac:chgData name="강환수" userId="f1cac8d9-9172-4d6c-9b10-74cb51d57900" providerId="ADAL" clId="{0454646D-767C-4366-916B-77CCA22826CB}" dt="2022-05-30T04:19:55.261" v="5478" actId="6549"/>
          <ac:spMkLst>
            <pc:docMk/>
            <pc:sldMk cId="2811600756" sldId="670"/>
            <ac:spMk id="2" creationId="{B9650D34-A3EC-4052-82D1-CAD039FCE8ED}"/>
          </ac:spMkLst>
        </pc:spChg>
        <pc:picChg chg="add mod">
          <ac:chgData name="강환수" userId="f1cac8d9-9172-4d6c-9b10-74cb51d57900" providerId="ADAL" clId="{0454646D-767C-4366-916B-77CCA22826CB}" dt="2022-05-30T03:55:28.700" v="5279" actId="1076"/>
          <ac:picMkLst>
            <pc:docMk/>
            <pc:sldMk cId="2811600756" sldId="670"/>
            <ac:picMk id="4" creationId="{F7F301B4-C4E1-40DF-B132-C2BBE94A1A7D}"/>
          </ac:picMkLst>
        </pc:picChg>
      </pc:sldChg>
    </pc:docChg>
  </pc:docChgLst>
  <pc:docChgLst>
    <pc:chgData name="강환수" userId="f1cac8d9-9172-4d6c-9b10-74cb51d57900" providerId="ADAL" clId="{42F43A5D-910B-4928-A557-B35234BEFA83}"/>
    <pc:docChg chg="undo custSel addSld delSld modSld sldOrd">
      <pc:chgData name="강환수" userId="f1cac8d9-9172-4d6c-9b10-74cb51d57900" providerId="ADAL" clId="{42F43A5D-910B-4928-A557-B35234BEFA83}" dt="2022-05-26T03:40:17.200" v="2557" actId="6549"/>
      <pc:docMkLst>
        <pc:docMk/>
      </pc:docMkLst>
      <pc:sldChg chg="modSp">
        <pc:chgData name="강환수" userId="f1cac8d9-9172-4d6c-9b10-74cb51d57900" providerId="ADAL" clId="{42F43A5D-910B-4928-A557-B35234BEFA83}" dt="2022-05-26T01:28:04.902" v="29" actId="6549"/>
        <pc:sldMkLst>
          <pc:docMk/>
          <pc:sldMk cId="0" sldId="256"/>
        </pc:sldMkLst>
        <pc:spChg chg="mod">
          <ac:chgData name="강환수" userId="f1cac8d9-9172-4d6c-9b10-74cb51d57900" providerId="ADAL" clId="{42F43A5D-910B-4928-A557-B35234BEFA83}" dt="2022-05-26T01:28:04.902" v="29" actId="6549"/>
          <ac:spMkLst>
            <pc:docMk/>
            <pc:sldMk cId="0" sldId="256"/>
            <ac:spMk id="12" creationId="{00000000-0000-0000-0000-000000000000}"/>
          </ac:spMkLst>
        </pc:spChg>
      </pc:sldChg>
      <pc:sldChg chg="modSp">
        <pc:chgData name="강환수" userId="f1cac8d9-9172-4d6c-9b10-74cb51d57900" providerId="ADAL" clId="{42F43A5D-910B-4928-A557-B35234BEFA83}" dt="2022-05-26T02:52:37.055" v="1796" actId="6549"/>
        <pc:sldMkLst>
          <pc:docMk/>
          <pc:sldMk cId="0" sldId="269"/>
        </pc:sldMkLst>
        <pc:spChg chg="mod">
          <ac:chgData name="강환수" userId="f1cac8d9-9172-4d6c-9b10-74cb51d57900" providerId="ADAL" clId="{42F43A5D-910B-4928-A557-B35234BEFA83}" dt="2022-05-26T02:52:37.055" v="1796" actId="6549"/>
          <ac:spMkLst>
            <pc:docMk/>
            <pc:sldMk cId="0" sldId="269"/>
            <ac:spMk id="15" creationId="{5D33CBC2-96D0-47DE-BA10-7FF7F8FFFECC}"/>
          </ac:spMkLst>
        </pc:spChg>
        <pc:spChg chg="mod">
          <ac:chgData name="강환수" userId="f1cac8d9-9172-4d6c-9b10-74cb51d57900" providerId="ADAL" clId="{42F43A5D-910B-4928-A557-B35234BEFA83}" dt="2022-05-26T02:52:30.007" v="1794" actId="6549"/>
          <ac:spMkLst>
            <pc:docMk/>
            <pc:sldMk cId="0" sldId="269"/>
            <ac:spMk id="25" creationId="{00000000-0000-0000-0000-000000000000}"/>
          </ac:spMkLst>
        </pc:spChg>
        <pc:spChg chg="mod">
          <ac:chgData name="강환수" userId="f1cac8d9-9172-4d6c-9b10-74cb51d57900" providerId="ADAL" clId="{42F43A5D-910B-4928-A557-B35234BEFA83}" dt="2022-05-26T02:52:33.623" v="1795" actId="6549"/>
          <ac:spMkLst>
            <pc:docMk/>
            <pc:sldMk cId="0" sldId="269"/>
            <ac:spMk id="30" creationId="{00000000-0000-0000-0000-000000000000}"/>
          </ac:spMkLst>
        </pc:spChg>
        <pc:spChg chg="mod">
          <ac:chgData name="강환수" userId="f1cac8d9-9172-4d6c-9b10-74cb51d57900" providerId="ADAL" clId="{42F43A5D-910B-4928-A557-B35234BEFA83}" dt="2022-05-26T02:52:17.007" v="1781" actId="6549"/>
          <ac:spMkLst>
            <pc:docMk/>
            <pc:sldMk cId="0" sldId="269"/>
            <ac:spMk id="33" creationId="{116EB19E-BCE0-499E-8E2C-0034D7C928C9}"/>
          </ac:spMkLst>
        </pc:spChg>
      </pc:sldChg>
      <pc:sldChg chg="modSp">
        <pc:chgData name="강환수" userId="f1cac8d9-9172-4d6c-9b10-74cb51d57900" providerId="ADAL" clId="{42F43A5D-910B-4928-A557-B35234BEFA83}" dt="2022-05-26T03:17:59.200" v="2082" actId="6549"/>
        <pc:sldMkLst>
          <pc:docMk/>
          <pc:sldMk cId="2783549036" sldId="373"/>
        </pc:sldMkLst>
        <pc:spChg chg="mod">
          <ac:chgData name="강환수" userId="f1cac8d9-9172-4d6c-9b10-74cb51d57900" providerId="ADAL" clId="{42F43A5D-910B-4928-A557-B35234BEFA83}" dt="2022-05-26T03:17:59.200" v="2082" actId="6549"/>
          <ac:spMkLst>
            <pc:docMk/>
            <pc:sldMk cId="2783549036" sldId="373"/>
            <ac:spMk id="24" creationId="{00000000-0000-0000-0000-000000000000}"/>
          </ac:spMkLst>
        </pc:spChg>
        <pc:spChg chg="mod">
          <ac:chgData name="강환수" userId="f1cac8d9-9172-4d6c-9b10-74cb51d57900" providerId="ADAL" clId="{42F43A5D-910B-4928-A557-B35234BEFA83}" dt="2022-05-26T01:28:35.557" v="82" actId="20577"/>
          <ac:spMkLst>
            <pc:docMk/>
            <pc:sldMk cId="2783549036" sldId="373"/>
            <ac:spMk id="25" creationId="{00000000-0000-0000-0000-000000000000}"/>
          </ac:spMkLst>
        </pc:spChg>
      </pc:sldChg>
      <pc:sldChg chg="addSp delSp modSp add ord">
        <pc:chgData name="강환수" userId="f1cac8d9-9172-4d6c-9b10-74cb51d57900" providerId="ADAL" clId="{42F43A5D-910B-4928-A557-B35234BEFA83}" dt="2022-05-26T03:40:17.200" v="2557" actId="6549"/>
        <pc:sldMkLst>
          <pc:docMk/>
          <pc:sldMk cId="79184845" sldId="511"/>
        </pc:sldMkLst>
        <pc:spChg chg="mod">
          <ac:chgData name="강환수" userId="f1cac8d9-9172-4d6c-9b10-74cb51d57900" providerId="ADAL" clId="{42F43A5D-910B-4928-A557-B35234BEFA83}" dt="2022-05-26T02:28:30.150" v="1358"/>
          <ac:spMkLst>
            <pc:docMk/>
            <pc:sldMk cId="79184845" sldId="511"/>
            <ac:spMk id="2" creationId="{FEFCF5F4-AD05-4A32-B5F3-50CF956FC980}"/>
          </ac:spMkLst>
        </pc:spChg>
        <pc:spChg chg="mod">
          <ac:chgData name="강환수" userId="f1cac8d9-9172-4d6c-9b10-74cb51d57900" providerId="ADAL" clId="{42F43A5D-910B-4928-A557-B35234BEFA83}" dt="2022-05-26T03:20:03.602" v="2134"/>
          <ac:spMkLst>
            <pc:docMk/>
            <pc:sldMk cId="79184845" sldId="511"/>
            <ac:spMk id="3" creationId="{1ABD8A5F-B436-426C-A0AB-C1F54746D174}"/>
          </ac:spMkLst>
        </pc:spChg>
        <pc:spChg chg="del">
          <ac:chgData name="강환수" userId="f1cac8d9-9172-4d6c-9b10-74cb51d57900" providerId="ADAL" clId="{42F43A5D-910B-4928-A557-B35234BEFA83}" dt="2022-05-26T02:28:22.030" v="1351" actId="478"/>
          <ac:spMkLst>
            <pc:docMk/>
            <pc:sldMk cId="79184845" sldId="511"/>
            <ac:spMk id="4" creationId="{88DD6818-D2A0-40AF-820F-1B7F86FF14CF}"/>
          </ac:spMkLst>
        </pc:spChg>
        <pc:spChg chg="del">
          <ac:chgData name="강환수" userId="f1cac8d9-9172-4d6c-9b10-74cb51d57900" providerId="ADAL" clId="{42F43A5D-910B-4928-A557-B35234BEFA83}" dt="2022-05-26T02:28:22.030" v="1351" actId="478"/>
          <ac:spMkLst>
            <pc:docMk/>
            <pc:sldMk cId="79184845" sldId="511"/>
            <ac:spMk id="6" creationId="{176090A7-CFCA-4A29-BFD4-26AEE723B156}"/>
          </ac:spMkLst>
        </pc:spChg>
        <pc:spChg chg="add mod">
          <ac:chgData name="강환수" userId="f1cac8d9-9172-4d6c-9b10-74cb51d57900" providerId="ADAL" clId="{42F43A5D-910B-4928-A557-B35234BEFA83}" dt="2022-05-26T03:38:58.386" v="2486" actId="14100"/>
          <ac:spMkLst>
            <pc:docMk/>
            <pc:sldMk cId="79184845" sldId="511"/>
            <ac:spMk id="9" creationId="{231801F6-AA2A-4AD1-AC1F-FD475E398F79}"/>
          </ac:spMkLst>
        </pc:spChg>
        <pc:spChg chg="add mod">
          <ac:chgData name="강환수" userId="f1cac8d9-9172-4d6c-9b10-74cb51d57900" providerId="ADAL" clId="{42F43A5D-910B-4928-A557-B35234BEFA83}" dt="2022-05-26T03:39:35.104" v="2523"/>
          <ac:spMkLst>
            <pc:docMk/>
            <pc:sldMk cId="79184845" sldId="511"/>
            <ac:spMk id="10" creationId="{58699592-5A44-4C14-86FF-B01AF2172FDD}"/>
          </ac:spMkLst>
        </pc:spChg>
        <pc:spChg chg="add mod">
          <ac:chgData name="강환수" userId="f1cac8d9-9172-4d6c-9b10-74cb51d57900" providerId="ADAL" clId="{42F43A5D-910B-4928-A557-B35234BEFA83}" dt="2022-05-26T03:40:17.200" v="2557" actId="6549"/>
          <ac:spMkLst>
            <pc:docMk/>
            <pc:sldMk cId="79184845" sldId="511"/>
            <ac:spMk id="11" creationId="{66B7F35C-A7C8-456A-9DFC-313819A391A6}"/>
          </ac:spMkLst>
        </pc:spChg>
        <pc:picChg chg="del">
          <ac:chgData name="강환수" userId="f1cac8d9-9172-4d6c-9b10-74cb51d57900" providerId="ADAL" clId="{42F43A5D-910B-4928-A557-B35234BEFA83}" dt="2022-05-26T02:28:16.503" v="1350" actId="478"/>
          <ac:picMkLst>
            <pc:docMk/>
            <pc:sldMk cId="79184845" sldId="511"/>
            <ac:picMk id="8" creationId="{05BAFF2D-77B6-4B05-BDCD-FBB15A2CAE23}"/>
          </ac:picMkLst>
        </pc:picChg>
        <pc:picChg chg="mod">
          <ac:chgData name="강환수" userId="f1cac8d9-9172-4d6c-9b10-74cb51d57900" providerId="ADAL" clId="{42F43A5D-910B-4928-A557-B35234BEFA83}" dt="2022-05-26T03:39:56.712" v="2529" actId="1038"/>
          <ac:picMkLst>
            <pc:docMk/>
            <pc:sldMk cId="79184845" sldId="511"/>
            <ac:picMk id="1026" creationId="{5949CB1D-4E37-44D9-A1F2-EAF76036A153}"/>
          </ac:picMkLst>
        </pc:picChg>
        <pc:cxnChg chg="del">
          <ac:chgData name="강환수" userId="f1cac8d9-9172-4d6c-9b10-74cb51d57900" providerId="ADAL" clId="{42F43A5D-910B-4928-A557-B35234BEFA83}" dt="2022-05-26T02:28:22.030" v="1351" actId="478"/>
          <ac:cxnSpMkLst>
            <pc:docMk/>
            <pc:sldMk cId="79184845" sldId="511"/>
            <ac:cxnSpMk id="7" creationId="{8A3B2787-D2C2-4469-8FD9-45B30FDC069A}"/>
          </ac:cxnSpMkLst>
        </pc:cxnChg>
      </pc:sldChg>
      <pc:sldChg chg="modSp add">
        <pc:chgData name="강환수" userId="f1cac8d9-9172-4d6c-9b10-74cb51d57900" providerId="ADAL" clId="{42F43A5D-910B-4928-A557-B35234BEFA83}" dt="2022-05-26T02:30:19.950" v="1367" actId="14100"/>
        <pc:sldMkLst>
          <pc:docMk/>
          <pc:sldMk cId="52194482" sldId="549"/>
        </pc:sldMkLst>
        <pc:spChg chg="mod">
          <ac:chgData name="강환수" userId="f1cac8d9-9172-4d6c-9b10-74cb51d57900" providerId="ADAL" clId="{42F43A5D-910B-4928-A557-B35234BEFA83}" dt="2022-05-26T02:30:19.950" v="1367" actId="14100"/>
          <ac:spMkLst>
            <pc:docMk/>
            <pc:sldMk cId="52194482" sldId="549"/>
            <ac:spMk id="2" creationId="{C24B6AEB-589B-4A17-B775-843D48DA8E81}"/>
          </ac:spMkLst>
        </pc:spChg>
        <pc:spChg chg="mod">
          <ac:chgData name="강환수" userId="f1cac8d9-9172-4d6c-9b10-74cb51d57900" providerId="ADAL" clId="{42F43A5D-910B-4928-A557-B35234BEFA83}" dt="2022-05-26T02:30:16.480" v="1366" actId="27636"/>
          <ac:spMkLst>
            <pc:docMk/>
            <pc:sldMk cId="52194482" sldId="549"/>
            <ac:spMk id="3" creationId="{495B2040-D61E-4779-8A70-57FE9A94057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5E848-AEB5-4F35-9377-BE8BDA818B02}" type="datetimeFigureOut">
              <a:rPr lang="ko-KR" altLang="en-US" smtClean="0"/>
              <a:t>2022-05-30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EE4DB-4DC5-4D64-8DB7-0E3B2611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9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pic>
        <p:nvPicPr>
          <p:cNvPr id="18" name="그림 17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26" name="직사각형 25"/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33271-D89A-4FBA-A5D5-993221BF43D9}"/>
              </a:ext>
            </a:extLst>
          </p:cNvPr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F26F0-715F-4F7E-B620-038BB9D470FF}" type="datetimeFigureOut">
              <a:rPr lang="ko-KR" altLang="en-US" smtClean="0"/>
              <a:pPr/>
              <a:t>2022-05-30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hskang@dongyang.ac.k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juyoungit.tistory.com/39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-scm.com/book/ko/v2/Git-%EB%8F%84%EA%B5%AC-Reset-%EB%AA%85%ED%99%95%ED%9E%88-%EC%95%8C%EA%B3%A0-%EA%B0%80%EA%B8%B0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hyperlink" Target="https://backlog.com/git-tutorial/kr/stepup/stepup7_2.html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aaa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4692" y="1044327"/>
            <a:ext cx="4762908" cy="4610105"/>
          </a:xfrm>
          <a:prstGeom prst="rect">
            <a:avLst/>
          </a:prstGeom>
        </p:spPr>
      </p:pic>
      <p:pic>
        <p:nvPicPr>
          <p:cNvPr id="11" name="그림 10" descr="aaa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" y="6156895"/>
            <a:ext cx="10692406" cy="1798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30" y="1109945"/>
            <a:ext cx="4186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-300" dirty="0">
                <a:solidFill>
                  <a:srgbClr val="0047BA"/>
                </a:solidFill>
                <a:latin typeface="+mj-ea"/>
                <a:ea typeface="+mj-ea"/>
              </a:rPr>
              <a:t>Git</a:t>
            </a:r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en-US" altLang="ko-KR" sz="4400" b="1" spc="-300" dirty="0">
                <a:solidFill>
                  <a:srgbClr val="0047BA"/>
                </a:solidFill>
                <a:latin typeface="+mj-ea"/>
                <a:ea typeface="+mj-ea"/>
              </a:rPr>
              <a:t>reset</a:t>
            </a:r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과 </a:t>
            </a:r>
            <a:r>
              <a:rPr lang="en-US" altLang="ko-KR" sz="4400" b="1" spc="-300" dirty="0">
                <a:solidFill>
                  <a:srgbClr val="0047BA"/>
                </a:solidFill>
                <a:latin typeface="+mj-ea"/>
                <a:ea typeface="+mj-ea"/>
              </a:rPr>
              <a:t>revert</a:t>
            </a:r>
            <a:endParaRPr lang="ko-KR" altLang="en-US" sz="4400" b="1" spc="-30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164" y="3348583"/>
            <a:ext cx="20822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Version</a:t>
            </a:r>
            <a:r>
              <a:rPr lang="ko-KR" altLang="en-US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Control and </a:t>
            </a:r>
          </a:p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Git &amp; </a:t>
            </a:r>
            <a:r>
              <a:rPr lang="en-US" altLang="ko-KR" sz="1500" b="1" dirty="0" err="1">
                <a:solidFill>
                  <a:srgbClr val="8E8F90"/>
                </a:solidFill>
                <a:latin typeface="+mj-lt"/>
                <a:ea typeface="Pretendard" pitchFamily="50" charset="-127"/>
              </a:rPr>
              <a:t>Github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basics</a:t>
            </a:r>
            <a:endParaRPr lang="ko-KR" altLang="en-US" sz="1500" b="1" dirty="0">
              <a:solidFill>
                <a:srgbClr val="8E8F90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164" y="471673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47BA"/>
                </a:solidFill>
                <a:latin typeface="+mj-ea"/>
                <a:ea typeface="+mj-ea"/>
              </a:rPr>
              <a:t>2022.05</a:t>
            </a:r>
            <a:endParaRPr lang="ko-KR" altLang="en-US" sz="1200" b="1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55808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0047BA"/>
                </a:solidFill>
                <a:latin typeface="+mj-ea"/>
                <a:ea typeface="+mj-ea"/>
              </a:rPr>
              <a:t>강환수 교수</a:t>
            </a:r>
          </a:p>
        </p:txBody>
      </p:sp>
      <p:pic>
        <p:nvPicPr>
          <p:cNvPr id="16" name="그림 15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72" y="6948983"/>
            <a:ext cx="2228453" cy="267080"/>
          </a:xfrm>
          <a:prstGeom prst="rect">
            <a:avLst/>
          </a:prstGeom>
        </p:spPr>
      </p:pic>
      <p:pic>
        <p:nvPicPr>
          <p:cNvPr id="17" name="그림 16" descr="aaa-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012" y="6804967"/>
            <a:ext cx="1872208" cy="400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27AD5-7C1B-4759-93AE-2E734127F3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785829" cy="351617"/>
          </a:xfrm>
        </p:spPr>
        <p:txBody>
          <a:bodyPr/>
          <a:lstStyle/>
          <a:p>
            <a:r>
              <a:rPr lang="ko-KR" altLang="en-US" dirty="0"/>
              <a:t>특정 </a:t>
            </a:r>
            <a:r>
              <a:rPr lang="ko-KR" altLang="en-US" dirty="0" err="1"/>
              <a:t>커밋에</a:t>
            </a:r>
            <a:r>
              <a:rPr lang="ko-KR" altLang="en-US" dirty="0"/>
              <a:t> 포함된 변경 사항과 메타데이터를 표시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5205B-4182-4CD8-BCCB-6D848A308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show</a:t>
            </a:r>
          </a:p>
          <a:p>
            <a:pPr lvl="1"/>
            <a:r>
              <a:rPr lang="ko-KR" altLang="en-US" dirty="0"/>
              <a:t>현재 </a:t>
            </a:r>
            <a:r>
              <a:rPr lang="ko-KR" altLang="en-US" dirty="0" err="1"/>
              <a:t>브랜치의</a:t>
            </a:r>
            <a:r>
              <a:rPr lang="ko-KR" altLang="en-US" dirty="0"/>
              <a:t> 가장 최근 </a:t>
            </a:r>
            <a:r>
              <a:rPr lang="ko-KR" altLang="en-US" dirty="0" err="1"/>
              <a:t>커밋</a:t>
            </a:r>
            <a:r>
              <a:rPr lang="ko-KR" altLang="en-US" dirty="0"/>
              <a:t> 정보를 확인함</a:t>
            </a:r>
          </a:p>
          <a:p>
            <a:r>
              <a:rPr lang="en-US" altLang="ko-KR" dirty="0"/>
              <a:t>$ git show </a:t>
            </a:r>
            <a:r>
              <a:rPr lang="ko-KR" altLang="en-US" dirty="0" err="1"/>
              <a:t>커밋해시값</a:t>
            </a:r>
            <a:endParaRPr lang="en-US" altLang="ko-KR" dirty="0"/>
          </a:p>
          <a:p>
            <a:pPr lvl="1"/>
            <a:r>
              <a:rPr lang="ko-KR" altLang="en-US" dirty="0"/>
              <a:t>특정 </a:t>
            </a:r>
            <a:r>
              <a:rPr lang="ko-KR" altLang="en-US" dirty="0" err="1"/>
              <a:t>커밋</a:t>
            </a:r>
            <a:r>
              <a:rPr lang="ko-KR" altLang="en-US" dirty="0"/>
              <a:t> 정보를 확인함</a:t>
            </a:r>
          </a:p>
          <a:p>
            <a:r>
              <a:rPr lang="en-US" altLang="ko-KR" dirty="0"/>
              <a:t>$ git show HEAD</a:t>
            </a:r>
          </a:p>
          <a:p>
            <a:pPr lvl="1"/>
            <a:r>
              <a:rPr lang="en-US" altLang="ko-KR" dirty="0"/>
              <a:t>HEAD </a:t>
            </a:r>
            <a:r>
              <a:rPr lang="ko-KR" altLang="en-US" dirty="0"/>
              <a:t>포인터가 가리키는 </a:t>
            </a:r>
            <a:r>
              <a:rPr lang="ko-KR" altLang="en-US" dirty="0" err="1"/>
              <a:t>커밋</a:t>
            </a:r>
            <a:r>
              <a:rPr lang="ko-KR" altLang="en-US" dirty="0"/>
              <a:t> 정보를 확인함</a:t>
            </a:r>
          </a:p>
          <a:p>
            <a:r>
              <a:rPr lang="en-US" altLang="ko-KR" dirty="0"/>
              <a:t>$ git show </a:t>
            </a:r>
            <a:r>
              <a:rPr lang="ko-KR" altLang="en-US" dirty="0" err="1"/>
              <a:t>커밋해시값</a:t>
            </a:r>
            <a:r>
              <a:rPr lang="ko-KR" altLang="en-US" dirty="0"/>
              <a:t> 또는 </a:t>
            </a:r>
            <a:r>
              <a:rPr lang="en-US" altLang="ko-KR" dirty="0"/>
              <a:t>HEAD^:</a:t>
            </a:r>
          </a:p>
          <a:p>
            <a:pPr lvl="1"/>
            <a:r>
              <a:rPr lang="en-US" altLang="ko-KR" dirty="0"/>
              <a:t>^</a:t>
            </a:r>
            <a:r>
              <a:rPr lang="ko-KR" altLang="en-US" dirty="0"/>
              <a:t>표시 한 개면 한 개전 두 개면 두 개전</a:t>
            </a:r>
            <a:r>
              <a:rPr lang="en-US" altLang="ko-KR" dirty="0"/>
              <a:t>, </a:t>
            </a:r>
            <a:r>
              <a:rPr lang="ko-KR" altLang="en-US" dirty="0" err="1"/>
              <a:t>갯수로</a:t>
            </a:r>
            <a:r>
              <a:rPr lang="ko-KR" altLang="en-US" dirty="0"/>
              <a:t> 얼마나 이전 값인지 알 수 있음</a:t>
            </a:r>
          </a:p>
          <a:p>
            <a:pPr lvl="1"/>
            <a:r>
              <a:rPr lang="en-US" altLang="ko-KR" dirty="0"/>
              <a:t>$ git show a87f2cc^</a:t>
            </a:r>
          </a:p>
          <a:p>
            <a:pPr lvl="1"/>
            <a:r>
              <a:rPr lang="en-US" altLang="ko-KR" dirty="0"/>
              <a:t>$ git show HEAD^^</a:t>
            </a:r>
          </a:p>
          <a:p>
            <a:r>
              <a:rPr lang="en-US" altLang="ko-KR" dirty="0"/>
              <a:t>$ git show </a:t>
            </a:r>
            <a:r>
              <a:rPr lang="ko-KR" altLang="en-US" dirty="0" err="1"/>
              <a:t>커밋해시값</a:t>
            </a:r>
            <a:r>
              <a:rPr lang="ko-KR" altLang="en-US" dirty="0"/>
              <a:t> 또는 </a:t>
            </a:r>
            <a:r>
              <a:rPr lang="en-US" altLang="ko-KR" dirty="0"/>
              <a:t>HEAD~</a:t>
            </a:r>
            <a:r>
              <a:rPr lang="ko-KR" altLang="en-US" dirty="0"/>
              <a:t>숫자</a:t>
            </a:r>
            <a:r>
              <a:rPr lang="en-US" altLang="ko-KR" dirty="0"/>
              <a:t>:</a:t>
            </a:r>
          </a:p>
          <a:p>
            <a:pPr lvl="1"/>
            <a:r>
              <a:rPr lang="en-US" altLang="ko-KR" dirty="0"/>
              <a:t>~</a:t>
            </a:r>
            <a:r>
              <a:rPr lang="ko-KR" altLang="en-US" dirty="0"/>
              <a:t>숫자 는 명시적으로 몇개 전인지 표시</a:t>
            </a:r>
            <a:endParaRPr lang="en-US" altLang="ko-KR" dirty="0"/>
          </a:p>
          <a:p>
            <a:pPr lvl="1"/>
            <a:r>
              <a:rPr lang="en-US" altLang="ko-KR" dirty="0"/>
              <a:t>$ git show HEAD~3</a:t>
            </a:r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개전</a:t>
            </a:r>
          </a:p>
          <a:p>
            <a:r>
              <a:rPr lang="en-US" altLang="ko-KR" dirty="0"/>
              <a:t>$ git show HEAD~3^^</a:t>
            </a:r>
          </a:p>
          <a:p>
            <a:pPr lvl="1"/>
            <a:r>
              <a:rPr lang="en-US" altLang="ko-KR" dirty="0"/>
              <a:t>~ </a:t>
            </a:r>
            <a:r>
              <a:rPr lang="ko-KR" altLang="en-US" dirty="0"/>
              <a:t>표시와 </a:t>
            </a:r>
            <a:r>
              <a:rPr lang="en-US" altLang="ko-KR" dirty="0"/>
              <a:t>^ </a:t>
            </a:r>
            <a:r>
              <a:rPr lang="ko-KR" altLang="en-US" dirty="0"/>
              <a:t>표시 혼합 사용도 가능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개 전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5079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60BB9-C068-4C60-87A7-327CD2EB90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명령어를</a:t>
            </a:r>
            <a:r>
              <a:rPr lang="en-US" altLang="ko-KR" dirty="0"/>
              <a:t> </a:t>
            </a:r>
            <a:r>
              <a:rPr lang="ko-KR" altLang="en-US" dirty="0"/>
              <a:t>다른 이름으로 지정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9DD28-8EA1-4BC2-8601-7EB91E4F4C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config –global alias.</a:t>
            </a:r>
            <a:r>
              <a:rPr lang="ko-KR" altLang="en-US" dirty="0" err="1"/>
              <a:t>새명령어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원명령어</a:t>
            </a:r>
            <a:r>
              <a:rPr lang="en-US" altLang="ko-KR" dirty="0"/>
              <a:t>’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$ git config --global </a:t>
            </a:r>
            <a:r>
              <a:rPr lang="en-US" altLang="ko-KR" dirty="0" err="1"/>
              <a:t>alias.last</a:t>
            </a:r>
            <a:r>
              <a:rPr lang="en-US" altLang="ko-KR" dirty="0"/>
              <a:t> 'log -1‘</a:t>
            </a:r>
          </a:p>
          <a:p>
            <a:pPr lvl="1"/>
            <a:r>
              <a:rPr lang="en-US" altLang="ko-KR" dirty="0"/>
              <a:t>$ git last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git config --global alias.st 'status‘</a:t>
            </a:r>
          </a:p>
          <a:p>
            <a:pPr lvl="1"/>
            <a:r>
              <a:rPr lang="en-US" altLang="ko-KR" dirty="0"/>
              <a:t>$ git </a:t>
            </a:r>
            <a:r>
              <a:rPr lang="en-US" altLang="ko-KR" dirty="0" err="1"/>
              <a:t>st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91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3B49E-2BB3-495F-A211-025E3430FE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마지막 </a:t>
            </a:r>
            <a:r>
              <a:rPr lang="ko-KR" altLang="en-US" dirty="0" err="1"/>
              <a:t>커밋</a:t>
            </a:r>
            <a:r>
              <a:rPr lang="ko-KR" altLang="en-US" dirty="0"/>
              <a:t> 메시지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1D6BF4-D911-48A3-A368-3071B1334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commit --amend –m “new message”</a:t>
            </a:r>
          </a:p>
          <a:p>
            <a:pPr lvl="1"/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en-US" altLang="ko-KR" dirty="0"/>
              <a:t>ID</a:t>
            </a:r>
            <a:r>
              <a:rPr lang="ko-KR" altLang="en-US" dirty="0"/>
              <a:t>도 바뀜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514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618508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02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61641" y="2613238"/>
            <a:ext cx="32449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커밋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되돌리기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git reset</a:t>
            </a:r>
            <a:endParaRPr lang="ko-KR" altLang="en-US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733649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63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8136F-3203-429D-9E76-3704CD3B4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과거 </a:t>
            </a:r>
            <a:r>
              <a:rPr lang="ko-KR" altLang="en-US" dirty="0" err="1"/>
              <a:t>커밋으로</a:t>
            </a:r>
            <a:r>
              <a:rPr lang="en-US" altLang="ko-KR" dirty="0"/>
              <a:t> </a:t>
            </a:r>
            <a:r>
              <a:rPr lang="ko-KR" altLang="en-US" dirty="0"/>
              <a:t>완전히 이동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1F2C7-7CB0-4966-B8C0-D1256002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지정한 특정</a:t>
            </a:r>
            <a:r>
              <a:rPr lang="en-US" altLang="ko-KR" dirty="0"/>
              <a:t> </a:t>
            </a:r>
            <a:r>
              <a:rPr lang="ko-KR" altLang="en-US" dirty="0" err="1"/>
              <a:t>커밋으로</a:t>
            </a:r>
            <a:r>
              <a:rPr lang="ko-KR" altLang="en-US" dirty="0"/>
              <a:t> 이동하면서 이전의 이력</a:t>
            </a:r>
            <a:r>
              <a:rPr lang="en-US" altLang="ko-KR" dirty="0"/>
              <a:t>(history)</a:t>
            </a:r>
            <a:r>
              <a:rPr lang="ko-KR" altLang="en-US" dirty="0"/>
              <a:t>이 모두 삭제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은 시계를 다시 뒤로 맞추는 것</a:t>
            </a:r>
            <a:r>
              <a:rPr lang="en-US" altLang="ko-KR" dirty="0"/>
              <a:t>, </a:t>
            </a:r>
            <a:r>
              <a:rPr lang="ko-KR" altLang="en-US" dirty="0"/>
              <a:t>타임</a:t>
            </a:r>
            <a:r>
              <a:rPr lang="en-US" altLang="ko-KR" dirty="0"/>
              <a:t> </a:t>
            </a:r>
            <a:r>
              <a:rPr lang="ko-KR" altLang="en-US" dirty="0"/>
              <a:t>머신</a:t>
            </a:r>
            <a:endParaRPr lang="en-US" altLang="ko-KR" dirty="0"/>
          </a:p>
          <a:p>
            <a:pPr lvl="1"/>
            <a:r>
              <a:rPr lang="ko-KR" altLang="en-US" dirty="0"/>
              <a:t>돌아 가려는 </a:t>
            </a:r>
            <a:r>
              <a:rPr lang="ko-KR" altLang="en-US" dirty="0" err="1"/>
              <a:t>커밋으로</a:t>
            </a:r>
            <a:r>
              <a:rPr lang="ko-KR" altLang="en-US" dirty="0"/>
              <a:t> </a:t>
            </a:r>
            <a:r>
              <a:rPr lang="ko-KR" altLang="en-US" dirty="0" err="1"/>
              <a:t>리파지토리는</a:t>
            </a:r>
            <a:r>
              <a:rPr lang="ko-KR" altLang="en-US" dirty="0"/>
              <a:t> 재설정되고</a:t>
            </a:r>
            <a:r>
              <a:rPr lang="en-US" altLang="ko-KR" dirty="0"/>
              <a:t>, </a:t>
            </a:r>
            <a:r>
              <a:rPr lang="ko-KR" altLang="en-US" dirty="0"/>
              <a:t>해당 </a:t>
            </a:r>
            <a:r>
              <a:rPr lang="ko-KR" altLang="en-US" dirty="0" err="1"/>
              <a:t>커밋</a:t>
            </a:r>
            <a:r>
              <a:rPr lang="ko-KR" altLang="en-US" dirty="0"/>
              <a:t> 이후의 이력은 제거</a:t>
            </a:r>
            <a:r>
              <a:rPr lang="en-US" altLang="ko-KR" dirty="0"/>
              <a:t>  </a:t>
            </a:r>
          </a:p>
          <a:p>
            <a:pPr lvl="2"/>
            <a:r>
              <a:rPr lang="ko-KR" altLang="en-US" dirty="0"/>
              <a:t>조심해서 작업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자신의 저장소에서만 사용하도록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reset</a:t>
            </a:r>
          </a:p>
          <a:p>
            <a:endParaRPr lang="ko-KR" altLang="en-US" dirty="0"/>
          </a:p>
        </p:txBody>
      </p:sp>
      <p:pic>
        <p:nvPicPr>
          <p:cNvPr id="1026" name="Picture 2" descr="https://velog.velcdn.com/images%2Ftataki26%2Fpost%2F7e36796a-9e6d-45a1-b66e-e2b57a3db96c%2Fgit-reset.png">
            <a:extLst>
              <a:ext uri="{FF2B5EF4-FFF2-40B4-BE49-F238E27FC236}">
                <a16:creationId xmlns:a16="http://schemas.microsoft.com/office/drawing/2014/main" id="{B900C844-4480-4DF7-B70B-AE8EF994B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6420" y="3138983"/>
            <a:ext cx="47625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3C7B586E-2816-4A69-A3C5-4462928F7DC0}"/>
              </a:ext>
            </a:extLst>
          </p:cNvPr>
          <p:cNvCxnSpPr/>
          <p:nvPr/>
        </p:nvCxnSpPr>
        <p:spPr>
          <a:xfrm flipH="1">
            <a:off x="7218908" y="4032659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1A3AC9-1508-4664-815B-D0574A082A7F}"/>
              </a:ext>
            </a:extLst>
          </p:cNvPr>
          <p:cNvSpPr txBox="1"/>
          <p:nvPr/>
        </p:nvSpPr>
        <p:spPr>
          <a:xfrm>
            <a:off x="8469549" y="3824910"/>
            <a:ext cx="89306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</a:t>
            </a:r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7CF1A43-3B46-495B-84D7-5EFF37F1643B}"/>
              </a:ext>
            </a:extLst>
          </p:cNvPr>
          <p:cNvCxnSpPr/>
          <p:nvPr/>
        </p:nvCxnSpPr>
        <p:spPr>
          <a:xfrm flipH="1">
            <a:off x="7218908" y="5436815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B8B0BDB-9F04-4BFB-A9B4-D15E9A1CB749}"/>
              </a:ext>
            </a:extLst>
          </p:cNvPr>
          <p:cNvSpPr txBox="1"/>
          <p:nvPr/>
        </p:nvSpPr>
        <p:spPr>
          <a:xfrm>
            <a:off x="8486083" y="5179197"/>
            <a:ext cx="12713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HEAD~~</a:t>
            </a:r>
            <a:endParaRPr lang="ko-KR" altLang="en-US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34FA41F-3CC4-4549-BACC-1DB436E05213}"/>
              </a:ext>
            </a:extLst>
          </p:cNvPr>
          <p:cNvCxnSpPr/>
          <p:nvPr/>
        </p:nvCxnSpPr>
        <p:spPr>
          <a:xfrm flipH="1">
            <a:off x="7245854" y="4759671"/>
            <a:ext cx="1152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D9D4BB1-F9B3-4425-AF69-CB92B662CDF7}"/>
              </a:ext>
            </a:extLst>
          </p:cNvPr>
          <p:cNvSpPr txBox="1"/>
          <p:nvPr/>
        </p:nvSpPr>
        <p:spPr>
          <a:xfrm>
            <a:off x="8513029" y="4502053"/>
            <a:ext cx="10822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HEAD^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3B4136-E1B5-48F3-BF70-227660D1F5FA}"/>
              </a:ext>
            </a:extLst>
          </p:cNvPr>
          <p:cNvSpPr txBox="1"/>
          <p:nvPr/>
        </p:nvSpPr>
        <p:spPr>
          <a:xfrm>
            <a:off x="4410596" y="5594695"/>
            <a:ext cx="13343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staging area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1846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A8136F-3203-429D-9E76-3704CD3B4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en-US" altLang="ko-KR" dirty="0"/>
              <a:t> </a:t>
            </a:r>
            <a:r>
              <a:rPr lang="ko-KR" altLang="en-US" dirty="0"/>
              <a:t>되돌리기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31F2C7-7CB0-4966-B8C0-D12560026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$ git reset &lt;</a:t>
            </a:r>
            <a:r>
              <a:rPr lang="ko-KR" altLang="en-US" dirty="0"/>
              <a:t>옵션</a:t>
            </a:r>
            <a:r>
              <a:rPr lang="en-US" altLang="ko-KR" dirty="0"/>
              <a:t>&gt; &lt;</a:t>
            </a:r>
            <a:r>
              <a:rPr lang="ko-KR" altLang="en-US" dirty="0"/>
              <a:t>돌아가고 싶은 </a:t>
            </a:r>
            <a:r>
              <a:rPr lang="ko-KR" altLang="en-US" dirty="0" err="1"/>
              <a:t>커밋</a:t>
            </a:r>
            <a:r>
              <a:rPr lang="en-US" altLang="ko-KR" dirty="0"/>
              <a:t>&gt; </a:t>
            </a:r>
          </a:p>
          <a:p>
            <a:pPr lvl="1"/>
            <a:r>
              <a:rPr lang="en-US" altLang="ko-KR" dirty="0"/>
              <a:t>hard, mixed, soft </a:t>
            </a:r>
            <a:r>
              <a:rPr lang="ko-KR" altLang="en-US" dirty="0"/>
              <a:t>세가지</a:t>
            </a:r>
            <a:endParaRPr lang="en-US" altLang="ko-KR" dirty="0"/>
          </a:p>
          <a:p>
            <a:pPr lvl="1"/>
            <a:r>
              <a:rPr lang="en-US" altLang="ko-KR" dirty="0"/>
              <a:t>--soft</a:t>
            </a:r>
          </a:p>
          <a:p>
            <a:pPr lvl="2"/>
            <a:r>
              <a:rPr lang="ko-KR" altLang="en-US" dirty="0"/>
              <a:t>돌아가려 했던 이력으로 되돌아 갔지만</a:t>
            </a:r>
            <a:endParaRPr lang="en-US" altLang="ko-KR" dirty="0"/>
          </a:p>
          <a:p>
            <a:pPr lvl="2"/>
            <a:r>
              <a:rPr lang="ko-KR" altLang="en-US" dirty="0"/>
              <a:t>해당 내용의 인덱스</a:t>
            </a:r>
            <a:r>
              <a:rPr lang="en-US" altLang="ko-KR" dirty="0"/>
              <a:t>(</a:t>
            </a:r>
            <a:r>
              <a:rPr lang="ko-KR" altLang="en-US" dirty="0"/>
              <a:t>또는 스테이지</a:t>
            </a:r>
            <a:r>
              <a:rPr lang="en-US" altLang="ko-KR" dirty="0"/>
              <a:t>)</a:t>
            </a:r>
            <a:r>
              <a:rPr lang="ko-KR" altLang="en-US" dirty="0"/>
              <a:t>도 그대로 </a:t>
            </a:r>
            <a:endParaRPr lang="en-US" altLang="ko-KR" dirty="0"/>
          </a:p>
          <a:p>
            <a:pPr lvl="3"/>
            <a:r>
              <a:rPr lang="ko-KR" altLang="en-US" dirty="0"/>
              <a:t>바로 다시 커밋할 수 있는 상태로 남아있는 것</a:t>
            </a:r>
            <a:endParaRPr lang="en-US" altLang="ko-KR" dirty="0"/>
          </a:p>
          <a:p>
            <a:pPr lvl="2"/>
            <a:r>
              <a:rPr lang="ko-KR" altLang="en-US" dirty="0"/>
              <a:t>마지막 </a:t>
            </a:r>
            <a:r>
              <a:rPr lang="en-US" altLang="ko-KR" dirty="0"/>
              <a:t>head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다시 돌아가려면</a:t>
            </a:r>
            <a:endParaRPr lang="en-US" altLang="ko-KR" dirty="0"/>
          </a:p>
          <a:p>
            <a:pPr lvl="3"/>
            <a:r>
              <a:rPr lang="en-US" altLang="ko-KR" dirty="0"/>
              <a:t>Commit</a:t>
            </a:r>
            <a:r>
              <a:rPr lang="ko-KR" altLang="en-US" dirty="0"/>
              <a:t> 만 필요</a:t>
            </a:r>
          </a:p>
          <a:p>
            <a:pPr lvl="1"/>
            <a:r>
              <a:rPr lang="en-US" altLang="ko-KR" dirty="0"/>
              <a:t>--mixed</a:t>
            </a:r>
          </a:p>
          <a:p>
            <a:pPr lvl="2"/>
            <a:r>
              <a:rPr lang="ko-KR" altLang="en-US" dirty="0"/>
              <a:t>역시 이력은 되돌려지고</a:t>
            </a:r>
            <a:r>
              <a:rPr lang="en-US" altLang="ko-KR" dirty="0"/>
              <a:t>, </a:t>
            </a:r>
            <a:r>
              <a:rPr lang="ko-KR" altLang="en-US" dirty="0"/>
              <a:t>인덱스는 초기화</a:t>
            </a:r>
            <a:endParaRPr lang="en-US" altLang="ko-KR" dirty="0"/>
          </a:p>
          <a:p>
            <a:pPr lvl="2"/>
            <a:r>
              <a:rPr lang="ko-KR" altLang="en-US" dirty="0" err="1"/>
              <a:t>커밋을</a:t>
            </a:r>
            <a:r>
              <a:rPr lang="ko-KR" altLang="en-US" dirty="0"/>
              <a:t> 하려면 다시 변경된 내용은 추가해야 하는 상태</a:t>
            </a:r>
            <a:endParaRPr lang="en-US" altLang="ko-KR" dirty="0"/>
          </a:p>
          <a:p>
            <a:pPr lvl="2"/>
            <a:r>
              <a:rPr lang="ko-KR" altLang="en-US" dirty="0"/>
              <a:t>다시 돌아가려면</a:t>
            </a:r>
            <a:endParaRPr lang="en-US" altLang="ko-KR" dirty="0"/>
          </a:p>
          <a:p>
            <a:pPr lvl="3"/>
            <a:r>
              <a:rPr lang="en-US" altLang="ko-KR" dirty="0"/>
              <a:t>Add, commit</a:t>
            </a:r>
            <a:r>
              <a:rPr lang="ko-KR" altLang="en-US" dirty="0"/>
              <a:t>이 필요</a:t>
            </a:r>
            <a:endParaRPr lang="en-US" altLang="ko-KR" dirty="0"/>
          </a:p>
          <a:p>
            <a:pPr lvl="1"/>
            <a:r>
              <a:rPr lang="en-US" altLang="ko-KR" dirty="0"/>
              <a:t>--hard</a:t>
            </a:r>
          </a:p>
          <a:p>
            <a:pPr lvl="2"/>
            <a:r>
              <a:rPr lang="ko-KR" altLang="en-US" dirty="0"/>
              <a:t>돌아가려는 이력 이후의 모든 내용을 삭제</a:t>
            </a:r>
            <a:endParaRPr lang="en-US" altLang="ko-KR" dirty="0"/>
          </a:p>
          <a:p>
            <a:pPr lvl="2"/>
            <a:r>
              <a:rPr lang="ko-KR" altLang="en-US" dirty="0"/>
              <a:t>다시 돌아가려면 </a:t>
            </a:r>
            <a:endParaRPr lang="en-US" altLang="ko-KR" dirty="0"/>
          </a:p>
          <a:p>
            <a:pPr lvl="3"/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, add, commit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3"/>
            <a:endParaRPr lang="en-US" altLang="ko-KR" dirty="0"/>
          </a:p>
          <a:p>
            <a:pPr lvl="3"/>
            <a:r>
              <a:rPr lang="ko-KR" altLang="en-US" dirty="0"/>
              <a:t>다음을 특별히 제공</a:t>
            </a:r>
            <a:endParaRPr lang="en-US" altLang="ko-KR" dirty="0"/>
          </a:p>
          <a:p>
            <a:pPr lvl="3"/>
            <a:r>
              <a:rPr lang="en-US" altLang="ko-KR" dirty="0"/>
              <a:t>$ git reset --hard ORIG_HEAD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7863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4B6AEB-589B-4A17-B775-843D48DA8E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713821" cy="351617"/>
          </a:xfrm>
        </p:spPr>
        <p:txBody>
          <a:bodyPr/>
          <a:lstStyle/>
          <a:p>
            <a:r>
              <a:rPr lang="ko-KR" altLang="en-US" dirty="0"/>
              <a:t>파일의 어떤 내용이 변경되었는지 차이점을 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5B2040-D61E-4779-8A70-57FE9A940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commit</a:t>
            </a:r>
            <a:r>
              <a:rPr lang="ko-KR" altLang="en-US" dirty="0"/>
              <a:t>된 파일상태와 현재 수정중인 상태 비교</a:t>
            </a:r>
          </a:p>
          <a:p>
            <a:pPr lvl="1"/>
            <a:r>
              <a:rPr lang="en-US" altLang="ko-KR" dirty="0"/>
              <a:t>$ git reset</a:t>
            </a:r>
            <a:r>
              <a:rPr lang="ko-KR" altLang="en-US" dirty="0"/>
              <a:t> </a:t>
            </a:r>
            <a:r>
              <a:rPr lang="en-US" altLang="ko-KR" dirty="0"/>
              <a:t>--soft 9b45f</a:t>
            </a:r>
          </a:p>
          <a:p>
            <a:pPr lvl="1"/>
            <a:r>
              <a:rPr lang="en-US" altLang="ko-KR" dirty="0"/>
              <a:t>$ git reset</a:t>
            </a:r>
            <a:r>
              <a:rPr lang="ko-KR" altLang="en-US" dirty="0"/>
              <a:t> </a:t>
            </a:r>
            <a:r>
              <a:rPr lang="en-US" altLang="ko-KR" dirty="0"/>
              <a:t>--soft HEAD^</a:t>
            </a:r>
          </a:p>
          <a:p>
            <a:endParaRPr lang="en-US" altLang="ko-KR" dirty="0"/>
          </a:p>
          <a:p>
            <a:r>
              <a:rPr lang="en-US" altLang="ko-KR" dirty="0"/>
              <a:t>commit</a:t>
            </a:r>
            <a:r>
              <a:rPr lang="ko-KR" altLang="en-US" dirty="0"/>
              <a:t>된 파일상태와 </a:t>
            </a:r>
            <a:r>
              <a:rPr lang="en-US" altLang="ko-KR" dirty="0"/>
              <a:t>add</a:t>
            </a:r>
            <a:r>
              <a:rPr lang="ko-KR" altLang="en-US" dirty="0"/>
              <a:t>된 파일 상태 비교</a:t>
            </a:r>
          </a:p>
          <a:p>
            <a:pPr lvl="1"/>
            <a:r>
              <a:rPr lang="en-US" altLang="ko-KR" dirty="0"/>
              <a:t>$ git reset</a:t>
            </a:r>
            <a:r>
              <a:rPr lang="ko-KR" altLang="en-US" dirty="0"/>
              <a:t> </a:t>
            </a:r>
            <a:r>
              <a:rPr lang="en-US" altLang="ko-KR" dirty="0"/>
              <a:t>9b45f</a:t>
            </a:r>
          </a:p>
          <a:p>
            <a:pPr lvl="1"/>
            <a:r>
              <a:rPr lang="en-US" altLang="ko-KR" dirty="0"/>
              <a:t>$ git reset</a:t>
            </a:r>
            <a:r>
              <a:rPr lang="ko-KR" altLang="en-US" dirty="0"/>
              <a:t> </a:t>
            </a:r>
            <a:r>
              <a:rPr lang="en-US" altLang="ko-KR" dirty="0"/>
              <a:t>HEAD^</a:t>
            </a:r>
          </a:p>
          <a:p>
            <a:pPr lvl="1"/>
            <a:r>
              <a:rPr lang="en-US" altLang="ko-KR" dirty="0"/>
              <a:t>$ git reset</a:t>
            </a:r>
            <a:r>
              <a:rPr lang="ko-KR" altLang="en-US" dirty="0"/>
              <a:t> </a:t>
            </a:r>
            <a:r>
              <a:rPr lang="en-US" altLang="ko-KR" dirty="0"/>
              <a:t>--mixed HEAD^</a:t>
            </a:r>
          </a:p>
          <a:p>
            <a:endParaRPr lang="en-US" altLang="ko-KR" dirty="0"/>
          </a:p>
          <a:p>
            <a:r>
              <a:rPr lang="en-US" altLang="ko-KR" dirty="0"/>
              <a:t>3 </a:t>
            </a:r>
            <a:r>
              <a:rPr lang="ko-KR" altLang="en-US" dirty="0"/>
              <a:t>상태의 파일이 모두 동일</a:t>
            </a:r>
            <a:endParaRPr lang="en-US" altLang="ko-KR" dirty="0"/>
          </a:p>
          <a:p>
            <a:pPr lvl="1"/>
            <a:r>
              <a:rPr lang="en-US" altLang="ko-KR" dirty="0"/>
              <a:t>$ git reset</a:t>
            </a:r>
            <a:r>
              <a:rPr lang="ko-KR" altLang="en-US" dirty="0"/>
              <a:t> </a:t>
            </a:r>
            <a:r>
              <a:rPr lang="en-US" altLang="ko-KR" dirty="0"/>
              <a:t>--hard 9b45f</a:t>
            </a:r>
          </a:p>
          <a:p>
            <a:pPr lvl="1"/>
            <a:r>
              <a:rPr lang="en-US" altLang="ko-KR" dirty="0"/>
              <a:t>$ git reset</a:t>
            </a:r>
            <a:r>
              <a:rPr lang="ko-KR" altLang="en-US" dirty="0"/>
              <a:t> </a:t>
            </a:r>
            <a:r>
              <a:rPr lang="en-US" altLang="ko-KR" dirty="0"/>
              <a:t>--hard HEAD^</a:t>
            </a:r>
          </a:p>
          <a:p>
            <a:pPr lvl="1"/>
            <a:r>
              <a:rPr lang="en-US" altLang="ko-KR" dirty="0"/>
              <a:t>$ git reset</a:t>
            </a:r>
            <a:r>
              <a:rPr lang="ko-KR" altLang="en-US" dirty="0"/>
              <a:t> </a:t>
            </a:r>
            <a:r>
              <a:rPr lang="en-US" altLang="ko-KR" dirty="0"/>
              <a:t>--hard HEAD~~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194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3C4F89-53AC-422C-BD45-7CEF090F36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$ git reset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78E95-BB5A-4A84-89F0-817D8A1FB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DD7BD4-6683-42D4-B996-1D89BB1BD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196" y="1368363"/>
            <a:ext cx="8232583" cy="4672547"/>
          </a:xfrm>
          <a:prstGeom prst="rect">
            <a:avLst/>
          </a:prstGeom>
        </p:spPr>
      </p:pic>
      <p:sp>
        <p:nvSpPr>
          <p:cNvPr id="5" name="말풍선: 사각형 4">
            <a:extLst>
              <a:ext uri="{FF2B5EF4-FFF2-40B4-BE49-F238E27FC236}">
                <a16:creationId xmlns:a16="http://schemas.microsoft.com/office/drawing/2014/main" id="{7A5CF061-EC6E-438A-85D4-68532C049ACE}"/>
              </a:ext>
            </a:extLst>
          </p:cNvPr>
          <p:cNvSpPr/>
          <p:nvPr/>
        </p:nvSpPr>
        <p:spPr>
          <a:xfrm>
            <a:off x="6642844" y="4104667"/>
            <a:ext cx="3528392" cy="792088"/>
          </a:xfrm>
          <a:prstGeom prst="wedgeRectCallout">
            <a:avLst>
              <a:gd name="adj1" fmla="val -82948"/>
              <a:gd name="adj2" fmla="val -65993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0FF"/>
                </a:solidFill>
              </a:rPr>
              <a:t>--soft</a:t>
            </a:r>
            <a:r>
              <a:rPr lang="ko-KR" altLang="en-US" sz="1600" dirty="0">
                <a:solidFill>
                  <a:srgbClr val="0000FF"/>
                </a:solidFill>
              </a:rPr>
              <a:t>가 아닌 경우만 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algn="ctr"/>
            <a:r>
              <a:rPr lang="en-US" altLang="ko-KR" sz="1600" dirty="0">
                <a:solidFill>
                  <a:srgbClr val="0000FF"/>
                </a:solidFill>
              </a:rPr>
              <a:t>HEAD </a:t>
            </a:r>
            <a:r>
              <a:rPr lang="ko-KR" altLang="en-US" sz="1600" dirty="0">
                <a:solidFill>
                  <a:srgbClr val="0000FF"/>
                </a:solidFill>
              </a:rPr>
              <a:t>내용을 </a:t>
            </a:r>
            <a:r>
              <a:rPr lang="en-US" altLang="ko-KR" sz="1600" dirty="0">
                <a:solidFill>
                  <a:srgbClr val="0000FF"/>
                </a:solidFill>
              </a:rPr>
              <a:t>stage</a:t>
            </a:r>
            <a:r>
              <a:rPr lang="ko-KR" altLang="en-US" sz="1600" dirty="0">
                <a:solidFill>
                  <a:srgbClr val="0000FF"/>
                </a:solidFill>
              </a:rPr>
              <a:t>에 복사</a:t>
            </a:r>
          </a:p>
        </p:txBody>
      </p:sp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1EF49CAB-FCC4-4A25-AA07-DA5C07A2CF74}"/>
              </a:ext>
            </a:extLst>
          </p:cNvPr>
          <p:cNvSpPr/>
          <p:nvPr/>
        </p:nvSpPr>
        <p:spPr>
          <a:xfrm>
            <a:off x="1458268" y="6148922"/>
            <a:ext cx="3528392" cy="656045"/>
          </a:xfrm>
          <a:prstGeom prst="wedgeRectCallout">
            <a:avLst>
              <a:gd name="adj1" fmla="val -22180"/>
              <a:gd name="adj2" fmla="val -252654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0FF"/>
                </a:solidFill>
              </a:rPr>
              <a:t>--hard</a:t>
            </a:r>
            <a:r>
              <a:rPr lang="ko-KR" altLang="en-US" sz="1600" dirty="0">
                <a:solidFill>
                  <a:srgbClr val="0000FF"/>
                </a:solidFill>
              </a:rPr>
              <a:t>인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경우만 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algn="ctr"/>
            <a:r>
              <a:rPr lang="en-US" altLang="ko-KR" sz="1600" dirty="0">
                <a:solidFill>
                  <a:srgbClr val="0000FF"/>
                </a:solidFill>
              </a:rPr>
              <a:t>HEAD </a:t>
            </a:r>
            <a:r>
              <a:rPr lang="ko-KR" altLang="en-US" sz="1600" dirty="0">
                <a:solidFill>
                  <a:srgbClr val="0000FF"/>
                </a:solidFill>
              </a:rPr>
              <a:t>내용을 </a:t>
            </a:r>
            <a:r>
              <a:rPr lang="en-US" altLang="ko-KR" sz="1600" dirty="0">
                <a:solidFill>
                  <a:srgbClr val="0000FF"/>
                </a:solidFill>
              </a:rPr>
              <a:t>WD</a:t>
            </a:r>
            <a:r>
              <a:rPr lang="ko-KR" altLang="en-US" sz="1600" dirty="0">
                <a:solidFill>
                  <a:srgbClr val="0000FF"/>
                </a:solidFill>
              </a:rPr>
              <a:t>에 복사</a:t>
            </a:r>
          </a:p>
        </p:txBody>
      </p:sp>
    </p:spTree>
    <p:extLst>
      <p:ext uri="{BB962C8B-B14F-4D97-AF65-F5344CB8AC3E}">
        <p14:creationId xmlns:p14="http://schemas.microsoft.com/office/powerpoint/2010/main" val="540263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48407C-6415-4618-88B1-C93899F713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HEAD</a:t>
            </a:r>
            <a:r>
              <a:rPr lang="ko-KR" altLang="en-US" dirty="0"/>
              <a:t>와 </a:t>
            </a:r>
            <a:r>
              <a:rPr lang="en-US" altLang="ko-KR" dirty="0"/>
              <a:t>2 </a:t>
            </a:r>
            <a:r>
              <a:rPr lang="ko-KR" altLang="en-US" dirty="0"/>
              <a:t>상태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A96E93-7946-420E-BC11-5B9E1A3E0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reset workflow">
            <a:extLst>
              <a:ext uri="{FF2B5EF4-FFF2-40B4-BE49-F238E27FC236}">
                <a16:creationId xmlns:a16="http://schemas.microsoft.com/office/drawing/2014/main" id="{ACE801E1-E838-448D-8CE7-6341F6608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96" y="2124447"/>
            <a:ext cx="7620000" cy="420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092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92AA0F-4B85-49FC-BB0A-17BB12BDFA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환경 준비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F570C-FBC2-49F8-868A-24B194E0C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dirty="0"/>
              <a:t>$ git config --global user.name </a:t>
            </a:r>
            <a:r>
              <a:rPr lang="en-US" altLang="ko-KR" dirty="0" err="1"/>
              <a:t>hskang</a:t>
            </a:r>
            <a:endParaRPr lang="en-US" altLang="ko-KR" dirty="0"/>
          </a:p>
          <a:p>
            <a:r>
              <a:rPr lang="en-US" altLang="ko-KR" dirty="0"/>
              <a:t>$ git config --global </a:t>
            </a:r>
            <a:r>
              <a:rPr lang="en-US" altLang="ko-KR" dirty="0" err="1"/>
              <a:t>user.email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hskang@dongyang.ac.kr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config --global </a:t>
            </a:r>
            <a:r>
              <a:rPr lang="en-US" altLang="ko-KR" dirty="0" err="1"/>
              <a:t>core.editor</a:t>
            </a:r>
            <a:r>
              <a:rPr lang="en-US" altLang="ko-KR" dirty="0"/>
              <a:t> 'code --wait'</a:t>
            </a:r>
          </a:p>
          <a:p>
            <a:r>
              <a:rPr lang="en-US" altLang="ko-KR" dirty="0"/>
              <a:t>$ git config --global –e</a:t>
            </a:r>
          </a:p>
          <a:p>
            <a:pPr lvl="1"/>
            <a:r>
              <a:rPr lang="en-US" altLang="ko-KR" dirty="0"/>
              <a:t>~/.</a:t>
            </a:r>
            <a:r>
              <a:rPr lang="en-US" altLang="ko-KR" dirty="0" err="1"/>
              <a:t>gitconfig</a:t>
            </a:r>
            <a:r>
              <a:rPr lang="en-US" altLang="ko-KR" dirty="0"/>
              <a:t> </a:t>
            </a:r>
            <a:r>
              <a:rPr lang="ko-KR" altLang="en-US" dirty="0"/>
              <a:t>편집 테스트</a:t>
            </a:r>
            <a:r>
              <a:rPr lang="en-US" altLang="ko-KR" dirty="0"/>
              <a:t>, </a:t>
            </a:r>
            <a:r>
              <a:rPr lang="ko-KR" altLang="en-US" dirty="0"/>
              <a:t>파일 종료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단축</a:t>
            </a:r>
            <a:r>
              <a:rPr lang="en-US" altLang="ko-KR" dirty="0"/>
              <a:t> </a:t>
            </a:r>
            <a:r>
              <a:rPr lang="ko-KR" altLang="en-US" dirty="0"/>
              <a:t>명령 만들기</a:t>
            </a:r>
            <a:endParaRPr lang="en-US" altLang="ko-KR" dirty="0"/>
          </a:p>
          <a:p>
            <a:r>
              <a:rPr lang="en-US" altLang="ko-KR" dirty="0"/>
              <a:t>$ git config –global </a:t>
            </a:r>
            <a:r>
              <a:rPr lang="en-US" altLang="ko-KR" dirty="0" err="1"/>
              <a:t>alias.last</a:t>
            </a:r>
            <a:r>
              <a:rPr lang="en-US" altLang="ko-KR" dirty="0"/>
              <a:t> </a:t>
            </a:r>
            <a:r>
              <a:rPr lang="ko-KR" altLang="en-US" dirty="0"/>
              <a:t>＇</a:t>
            </a:r>
            <a:r>
              <a:rPr lang="en-US" altLang="ko-KR" dirty="0"/>
              <a:t>log -1‘</a:t>
            </a:r>
          </a:p>
          <a:p>
            <a:r>
              <a:rPr lang="en-US" altLang="ko-KR" dirty="0"/>
              <a:t>$ git la</a:t>
            </a:r>
          </a:p>
          <a:p>
            <a:endParaRPr lang="en-US" altLang="ko-KR" dirty="0"/>
          </a:p>
          <a:p>
            <a:r>
              <a:rPr lang="en-US" altLang="ko-KR" dirty="0"/>
              <a:t>$ git config –global alias.st </a:t>
            </a:r>
            <a:r>
              <a:rPr lang="ko-KR" altLang="en-US" dirty="0"/>
              <a:t>＇</a:t>
            </a:r>
            <a:r>
              <a:rPr lang="en-US" altLang="ko-KR" dirty="0"/>
              <a:t>status‘</a:t>
            </a:r>
          </a:p>
          <a:p>
            <a:r>
              <a:rPr lang="en-US" altLang="ko-KR" dirty="0"/>
              <a:t>$ git </a:t>
            </a:r>
            <a:r>
              <a:rPr lang="en-US" altLang="ko-KR" dirty="0" err="1"/>
              <a:t>st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config --global </a:t>
            </a:r>
            <a:r>
              <a:rPr lang="en-US" altLang="ko-KR" dirty="0" err="1"/>
              <a:t>alias.lo</a:t>
            </a:r>
            <a:r>
              <a:rPr lang="en-US" altLang="ko-KR" dirty="0"/>
              <a:t> ‘log --</a:t>
            </a:r>
            <a:r>
              <a:rPr lang="en-US" altLang="ko-KR" dirty="0" err="1"/>
              <a:t>oneline</a:t>
            </a:r>
            <a:r>
              <a:rPr lang="en-US" altLang="ko-KR" dirty="0"/>
              <a:t>‘</a:t>
            </a:r>
          </a:p>
          <a:p>
            <a:r>
              <a:rPr lang="en-US" altLang="ko-KR" dirty="0"/>
              <a:t>$ git lo</a:t>
            </a:r>
          </a:p>
          <a:p>
            <a:endParaRPr lang="en-US" altLang="ko-KR" dirty="0"/>
          </a:p>
          <a:p>
            <a:r>
              <a:rPr lang="en-US" altLang="ko-KR" dirty="0"/>
              <a:t>$ git config --global </a:t>
            </a:r>
            <a:r>
              <a:rPr lang="en-US" altLang="ko-KR" dirty="0" err="1"/>
              <a:t>alias.logg</a:t>
            </a:r>
            <a:r>
              <a:rPr lang="en-US" altLang="ko-KR" dirty="0"/>
              <a:t> ‘log --graph‘</a:t>
            </a:r>
          </a:p>
          <a:p>
            <a:r>
              <a:rPr lang="en-US" altLang="ko-KR" dirty="0"/>
              <a:t>$ git lo</a:t>
            </a:r>
          </a:p>
        </p:txBody>
      </p:sp>
    </p:spTree>
    <p:extLst>
      <p:ext uri="{BB962C8B-B14F-4D97-AF65-F5344CB8AC3E}">
        <p14:creationId xmlns:p14="http://schemas.microsoft.com/office/powerpoint/2010/main" val="528561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" y="1263423"/>
            <a:ext cx="10692406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212444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114452" y="2052439"/>
            <a:ext cx="2011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200" dirty="0">
                <a:solidFill>
                  <a:srgbClr val="0047BA"/>
                </a:solidFill>
                <a:latin typeface="+mj-lt"/>
                <a:ea typeface="Pretendard" pitchFamily="50" charset="-127"/>
              </a:rPr>
              <a:t>CONTENTS</a:t>
            </a:r>
            <a:endParaRPr lang="ko-KR" altLang="en-US" sz="2400" b="1" spc="200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96032" y="3288102"/>
            <a:ext cx="25926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커밋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되돌리기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git reset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121940" y="2753269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01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700141" y="3379360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3796032" y="3803518"/>
            <a:ext cx="2594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과거로 돌아가기 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revert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3121940" y="3268685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02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3700141" y="3894776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163124" y="7045101"/>
            <a:ext cx="1174803" cy="19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33CBC2-96D0-47DE-BA10-7FF7F8FFFECC}"/>
              </a:ext>
            </a:extLst>
          </p:cNvPr>
          <p:cNvSpPr/>
          <p:nvPr/>
        </p:nvSpPr>
        <p:spPr>
          <a:xfrm>
            <a:off x="3796032" y="4305265"/>
            <a:ext cx="53796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Vscode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에 깃 관련 확장 플러그인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(extensions)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설치</a:t>
            </a:r>
            <a:endParaRPr lang="en-US" altLang="ko-KR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68EB0-C2E6-480B-A887-84C22433B254}"/>
              </a:ext>
            </a:extLst>
          </p:cNvPr>
          <p:cNvSpPr/>
          <p:nvPr/>
        </p:nvSpPr>
        <p:spPr>
          <a:xfrm>
            <a:off x="3121940" y="3770432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03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B641D3-3070-4244-8ED6-A09A0D423CF2}"/>
              </a:ext>
            </a:extLst>
          </p:cNvPr>
          <p:cNvCxnSpPr/>
          <p:nvPr/>
        </p:nvCxnSpPr>
        <p:spPr>
          <a:xfrm>
            <a:off x="3700141" y="4396523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3BEAE0-2780-4C04-A0EB-341E27175E95}"/>
              </a:ext>
            </a:extLst>
          </p:cNvPr>
          <p:cNvSpPr/>
          <p:nvPr/>
        </p:nvSpPr>
        <p:spPr>
          <a:xfrm>
            <a:off x="3121940" y="4285848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04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4A9519-EAC6-4083-814C-CFF1DFF047C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16EB19E-BCE0-499E-8E2C-0034D7C928C9}"/>
              </a:ext>
            </a:extLst>
          </p:cNvPr>
          <p:cNvSpPr/>
          <p:nvPr/>
        </p:nvSpPr>
        <p:spPr>
          <a:xfrm>
            <a:off x="3796391" y="2772519"/>
            <a:ext cx="15119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깃 명령 정리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1FCBF32-E9A3-4176-84EE-C2C4421BE230}"/>
              </a:ext>
            </a:extLst>
          </p:cNvPr>
          <p:cNvCxnSpPr/>
          <p:nvPr/>
        </p:nvCxnSpPr>
        <p:spPr>
          <a:xfrm>
            <a:off x="3701805" y="2882668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1DF1A7-8A91-4F23-AA04-AA429504E87C}"/>
              </a:ext>
            </a:extLst>
          </p:cNvPr>
          <p:cNvSpPr/>
          <p:nvPr/>
        </p:nvSpPr>
        <p:spPr>
          <a:xfrm>
            <a:off x="3788544" y="4872945"/>
            <a:ext cx="36247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과거로 돌아가기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(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커밋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간의 이동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)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85183FD-F3CA-4079-A0B3-365689EA1368}"/>
              </a:ext>
            </a:extLst>
          </p:cNvPr>
          <p:cNvCxnSpPr/>
          <p:nvPr/>
        </p:nvCxnSpPr>
        <p:spPr>
          <a:xfrm>
            <a:off x="3692653" y="4964203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FB49572-4372-46C3-90BC-47172B215AC6}"/>
              </a:ext>
            </a:extLst>
          </p:cNvPr>
          <p:cNvSpPr/>
          <p:nvPr/>
        </p:nvSpPr>
        <p:spPr>
          <a:xfrm>
            <a:off x="3114452" y="4853528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05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3F698-043C-4CBA-ADF0-21959FB800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diff </a:t>
            </a:r>
            <a:r>
              <a:rPr lang="ko-KR" altLang="en-US" dirty="0"/>
              <a:t>실습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A9F1AD-D69E-4783-8A26-4E2E26AC8D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 </a:t>
            </a:r>
            <a:r>
              <a:rPr lang="en-US" altLang="ko-KR" dirty="0"/>
              <a:t>reset-revert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 err="1"/>
              <a:t>init</a:t>
            </a:r>
            <a:r>
              <a:rPr lang="ko-KR" altLang="en-US" dirty="0"/>
              <a:t> </a:t>
            </a:r>
            <a:r>
              <a:rPr lang="en-US" altLang="ko-KR" dirty="0"/>
              <a:t>reset-revert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file.py </a:t>
            </a:r>
            <a:r>
              <a:rPr lang="ko-KR" altLang="en-US" dirty="0"/>
              <a:t>생성 </a:t>
            </a:r>
            <a:r>
              <a:rPr lang="en-US" altLang="ko-KR" dirty="0"/>
              <a:t>v1</a:t>
            </a:r>
          </a:p>
          <a:p>
            <a:pPr lvl="1"/>
            <a:r>
              <a:rPr lang="en-US" altLang="ko-KR" dirty="0"/>
              <a:t>print(‘basic’)</a:t>
            </a:r>
          </a:p>
          <a:p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file.py </a:t>
            </a:r>
            <a:r>
              <a:rPr lang="ko-KR" altLang="en-US" dirty="0"/>
              <a:t>생성 </a:t>
            </a:r>
            <a:r>
              <a:rPr lang="en-US" altLang="ko-KR" dirty="0"/>
              <a:t>v2</a:t>
            </a:r>
          </a:p>
          <a:p>
            <a:pPr lvl="1"/>
            <a:r>
              <a:rPr lang="en-US" altLang="ko-KR" dirty="0"/>
              <a:t>print(‘basic’)</a:t>
            </a:r>
          </a:p>
          <a:p>
            <a:pPr lvl="1"/>
            <a:r>
              <a:rPr lang="en-US" altLang="ko-KR" dirty="0"/>
              <a:t>print(tuple(‘python’))</a:t>
            </a:r>
          </a:p>
          <a:p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file.py </a:t>
            </a:r>
            <a:r>
              <a:rPr lang="ko-KR" altLang="en-US" dirty="0"/>
              <a:t>생성 </a:t>
            </a:r>
            <a:r>
              <a:rPr lang="en-US" altLang="ko-KR" dirty="0"/>
              <a:t>v3</a:t>
            </a:r>
          </a:p>
          <a:p>
            <a:pPr lvl="1"/>
            <a:r>
              <a:rPr lang="en-US" altLang="ko-KR" dirty="0"/>
              <a:t>print(list(‘python’))</a:t>
            </a:r>
          </a:p>
          <a:p>
            <a:pPr lvl="1"/>
            <a:r>
              <a:rPr lang="en-US" altLang="ko-KR" dirty="0"/>
              <a:t>print(tuple(‘python’))</a:t>
            </a:r>
          </a:p>
          <a:p>
            <a:pPr lvl="1"/>
            <a:r>
              <a:rPr lang="en-US" altLang="ko-KR" dirty="0"/>
              <a:t>print(</a:t>
            </a:r>
            <a:r>
              <a:rPr lang="en-US" altLang="ko-KR" dirty="0" err="1"/>
              <a:t>dict</a:t>
            </a:r>
            <a:r>
              <a:rPr lang="en-US" altLang="ko-KR" dirty="0"/>
              <a:t>(git=‘git-</a:t>
            </a:r>
            <a:r>
              <a:rPr lang="en-US" altLang="ko-KR" dirty="0" err="1"/>
              <a:t>scm.cocm</a:t>
            </a:r>
            <a:r>
              <a:rPr lang="en-US" altLang="ko-KR" dirty="0"/>
              <a:t>’, </a:t>
            </a:r>
            <a:r>
              <a:rPr lang="en-US" altLang="ko-KR" dirty="0" err="1"/>
              <a:t>github</a:t>
            </a:r>
            <a:r>
              <a:rPr lang="en-US" altLang="ko-KR" dirty="0"/>
              <a:t>=‘github.com’))</a:t>
            </a:r>
          </a:p>
          <a:p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E33F22F-2605-4322-861F-976CF4A378FC}"/>
              </a:ext>
            </a:extLst>
          </p:cNvPr>
          <p:cNvSpPr/>
          <p:nvPr/>
        </p:nvSpPr>
        <p:spPr>
          <a:xfrm>
            <a:off x="2142344" y="5796855"/>
            <a:ext cx="6408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4EC9B0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dict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9CDCFE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'git-scm.com'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github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dirty="0">
                <a:solidFill>
                  <a:srgbClr val="CE9178"/>
                </a:solidFill>
                <a:latin typeface="Consolas" panose="020B0609020204030204" pitchFamily="49" charset="0"/>
              </a:rPr>
              <a:t>'github.com'</a:t>
            </a:r>
            <a:r>
              <a:rPr lang="en-US" altLang="ko-KR" sz="16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61762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C9A4F4-049E-4905-8031-1352A1224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작업 디렉토리에 파일 저장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3200A1-DCDF-4615-B302-77ABA6F64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file.py</a:t>
            </a:r>
          </a:p>
          <a:p>
            <a:pPr lvl="1"/>
            <a:r>
              <a:rPr lang="en-US" altLang="ko-KR" dirty="0"/>
              <a:t>print(list(‘python’))</a:t>
            </a:r>
            <a:endParaRPr lang="ko-KR" altLang="en-US" dirty="0"/>
          </a:p>
        </p:txBody>
      </p:sp>
      <p:pic>
        <p:nvPicPr>
          <p:cNvPr id="4" name="Picture 2" descr="reset ex1">
            <a:extLst>
              <a:ext uri="{FF2B5EF4-FFF2-40B4-BE49-F238E27FC236}">
                <a16:creationId xmlns:a16="http://schemas.microsoft.com/office/drawing/2014/main" id="{69A150B1-E4CB-4A43-B4E5-C073A0519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380" y="2700511"/>
            <a:ext cx="5106632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619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6E727-DF85-46D6-9CF6-02A5250DAA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2. Add, commit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AD9BF3-2873-43E4-A39A-6FD1B5978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file.py</a:t>
            </a:r>
          </a:p>
          <a:p>
            <a:pPr lvl="1"/>
            <a:r>
              <a:rPr lang="en-US" altLang="ko-KR" dirty="0"/>
              <a:t>print(list(‘python’))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add file.py</a:t>
            </a:r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commit –m ‘Create file.py v1’</a:t>
            </a:r>
          </a:p>
          <a:p>
            <a:pPr lvl="1"/>
            <a:r>
              <a:rPr lang="ko-KR" altLang="en-US" dirty="0" err="1"/>
              <a:t>작업디렉토리와</a:t>
            </a:r>
            <a:r>
              <a:rPr lang="en-US" altLang="ko-KR" dirty="0"/>
              <a:t> </a:t>
            </a:r>
            <a:r>
              <a:rPr lang="ko-KR" altLang="en-US" dirty="0"/>
              <a:t>깃저장소에 저장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 </a:t>
            </a:r>
          </a:p>
        </p:txBody>
      </p:sp>
      <p:pic>
        <p:nvPicPr>
          <p:cNvPr id="4" name="Picture 2" descr="reset ex2">
            <a:extLst>
              <a:ext uri="{FF2B5EF4-FFF2-40B4-BE49-F238E27FC236}">
                <a16:creationId xmlns:a16="http://schemas.microsoft.com/office/drawing/2014/main" id="{80A8609A-342B-48FB-AE9A-DBBBEF30D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145" y="3354280"/>
            <a:ext cx="4035891" cy="345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eset ex3">
            <a:extLst>
              <a:ext uri="{FF2B5EF4-FFF2-40B4-BE49-F238E27FC236}">
                <a16:creationId xmlns:a16="http://schemas.microsoft.com/office/drawing/2014/main" id="{6E5A45E6-CA3F-47C4-B104-54F12B422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650" y="3396319"/>
            <a:ext cx="3884498" cy="340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75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7C486-10BC-4489-B28C-266B13393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E32FA-DD8E-43F1-9116-6E719BF1D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D6C5FA0-943F-4219-BE22-B7CE3D569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346" y="1641884"/>
            <a:ext cx="86487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39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213A1-DF51-4C90-81A7-B7CFF0B514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9AD974-1F14-45B7-9F93-10DC79189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9A729B-2E40-4E6D-8605-E7898FF90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142206"/>
            <a:ext cx="85725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31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C8712-79B6-4025-8DE1-62CF09362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CC64A-1EEB-47A2-829D-CF7B5C470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191" y="1188343"/>
            <a:ext cx="9865096" cy="5832648"/>
          </a:xfrm>
        </p:spPr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file.py</a:t>
            </a:r>
          </a:p>
          <a:p>
            <a:pPr lvl="1"/>
            <a:r>
              <a:rPr lang="en-US" altLang="ko-KR" dirty="0"/>
              <a:t>print(list(‘python’))</a:t>
            </a:r>
          </a:p>
          <a:p>
            <a:pPr lvl="1"/>
            <a:r>
              <a:rPr lang="en-US" altLang="ko-KR" dirty="0"/>
              <a:t>print(tuple(‘python’))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6" descr="reset ex4">
            <a:extLst>
              <a:ext uri="{FF2B5EF4-FFF2-40B4-BE49-F238E27FC236}">
                <a16:creationId xmlns:a16="http://schemas.microsoft.com/office/drawing/2014/main" id="{5F81BE3F-50BB-4DAD-875B-B1CA10B25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5919" y="2556495"/>
            <a:ext cx="4841562" cy="424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81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25984B-A0ED-4151-BAD5-B5129ADB3D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F2D4BE-5BE8-4101-9668-BF8E530D5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093134-2642-4F2F-A7D5-3FB68FF16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785143"/>
            <a:ext cx="9105900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2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BC8712-79B6-4025-8DE1-62CF09362C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수정 후 </a:t>
            </a:r>
            <a:r>
              <a:rPr lang="en-US" altLang="ko-KR" dirty="0"/>
              <a:t>add, commit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FCC64A-1EEB-47A2-829D-CF7B5C470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file.py</a:t>
            </a:r>
          </a:p>
          <a:p>
            <a:pPr lvl="1"/>
            <a:r>
              <a:rPr lang="en-US" altLang="ko-KR" dirty="0"/>
              <a:t>print(list(‘python’))</a:t>
            </a:r>
          </a:p>
          <a:p>
            <a:pPr lvl="1"/>
            <a:r>
              <a:rPr lang="en-US" altLang="ko-KR" dirty="0"/>
              <a:t>print(tuple(‘python’))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add file.py</a:t>
            </a:r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commit –m ‘Add tuple v2’</a:t>
            </a:r>
          </a:p>
          <a:p>
            <a:pPr lvl="1"/>
            <a:r>
              <a:rPr lang="ko-KR" altLang="en-US" dirty="0" err="1"/>
              <a:t>작업디렉토리와</a:t>
            </a:r>
            <a:r>
              <a:rPr lang="en-US" altLang="ko-KR" dirty="0"/>
              <a:t> </a:t>
            </a:r>
            <a:r>
              <a:rPr lang="ko-KR" altLang="en-US" dirty="0"/>
              <a:t>깃저장소에 저장</a:t>
            </a:r>
            <a:endParaRPr lang="en-US" altLang="ko-KR" dirty="0"/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commit –am ‘Add tuple v2’</a:t>
            </a:r>
          </a:p>
          <a:p>
            <a:endParaRPr lang="ko-KR" altLang="en-US" dirty="0"/>
          </a:p>
        </p:txBody>
      </p:sp>
      <p:pic>
        <p:nvPicPr>
          <p:cNvPr id="5" name="Picture 2" descr="reset ex5">
            <a:extLst>
              <a:ext uri="{FF2B5EF4-FFF2-40B4-BE49-F238E27FC236}">
                <a16:creationId xmlns:a16="http://schemas.microsoft.com/office/drawing/2014/main" id="{AA7ABE68-18C3-4962-AE98-5DDE67B9E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67" y="3780631"/>
            <a:ext cx="3981341" cy="34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eset ex6">
            <a:extLst>
              <a:ext uri="{FF2B5EF4-FFF2-40B4-BE49-F238E27FC236}">
                <a16:creationId xmlns:a16="http://schemas.microsoft.com/office/drawing/2014/main" id="{D8739038-22B7-41CA-923D-5F5FE4BF4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716" y="3763365"/>
            <a:ext cx="3981342" cy="3493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6585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7E2CD1-4149-4FAB-9B9D-772F34E2F3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FB5257-C21B-428D-B0CA-B765BE633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7E3CC9-BA1E-4D4B-A4BE-53900C917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470693"/>
            <a:ext cx="910590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79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7AD91C-3003-42D9-8CB4-B29FC1B9A5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수정 후 </a:t>
            </a:r>
            <a:r>
              <a:rPr lang="ko-KR" altLang="en-US" dirty="0" err="1"/>
              <a:t>커밋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1A4E20-1844-495E-83CF-DCA3B933F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file.py</a:t>
            </a:r>
          </a:p>
          <a:p>
            <a:pPr lvl="1"/>
            <a:r>
              <a:rPr lang="en-US" altLang="ko-KR" dirty="0"/>
              <a:t>print(list(‘python’))</a:t>
            </a:r>
          </a:p>
          <a:p>
            <a:pPr lvl="1"/>
            <a:r>
              <a:rPr lang="en-US" altLang="ko-KR" dirty="0"/>
              <a:t>print(tuple(‘python’))</a:t>
            </a:r>
          </a:p>
          <a:p>
            <a:pPr lvl="1"/>
            <a:r>
              <a:rPr lang="en-US" altLang="ko-KR" dirty="0"/>
              <a:t>print(</a:t>
            </a:r>
            <a:r>
              <a:rPr lang="en-US" altLang="ko-KR" dirty="0" err="1"/>
              <a:t>dict</a:t>
            </a:r>
            <a:r>
              <a:rPr lang="en-US" altLang="ko-KR" dirty="0"/>
              <a:t>(git=‘git-</a:t>
            </a:r>
            <a:r>
              <a:rPr lang="en-US" altLang="ko-KR" dirty="0" err="1"/>
              <a:t>scm.cocm</a:t>
            </a:r>
            <a:r>
              <a:rPr lang="en-US" altLang="ko-KR" dirty="0"/>
              <a:t>’, </a:t>
            </a:r>
            <a:r>
              <a:rPr lang="en-US" altLang="ko-KR" dirty="0" err="1"/>
              <a:t>github</a:t>
            </a:r>
            <a:r>
              <a:rPr lang="en-US" altLang="ko-KR" dirty="0"/>
              <a:t>=‘github.com’))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commit –am ‘Add </a:t>
            </a:r>
            <a:r>
              <a:rPr lang="en-US" altLang="ko-KR" dirty="0" err="1"/>
              <a:t>dict</a:t>
            </a:r>
            <a:r>
              <a:rPr lang="en-US" altLang="ko-KR" dirty="0"/>
              <a:t> v3’</a:t>
            </a:r>
          </a:p>
          <a:p>
            <a:pPr lvl="1"/>
            <a:r>
              <a:rPr lang="ko-KR" altLang="en-US" dirty="0" err="1"/>
              <a:t>작업디렉토리와</a:t>
            </a:r>
            <a:r>
              <a:rPr lang="en-US" altLang="ko-KR" dirty="0"/>
              <a:t> </a:t>
            </a:r>
            <a:r>
              <a:rPr lang="ko-KR" altLang="en-US" dirty="0"/>
              <a:t>깃저장소에 저장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Picture 2" descr="reset start">
            <a:extLst>
              <a:ext uri="{FF2B5EF4-FFF2-40B4-BE49-F238E27FC236}">
                <a16:creationId xmlns:a16="http://schemas.microsoft.com/office/drawing/2014/main" id="{7B56B495-6BF7-424B-8621-4B7145775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620" y="2597597"/>
            <a:ext cx="5400600" cy="4441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21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618508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01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661641" y="2613238"/>
            <a:ext cx="18069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깃 명령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정리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733649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3549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E4C97-447E-443B-A6DE-5ADB3F157F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D6DD72-2203-4931-975B-A98753402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BF3C8A-3640-4AE2-87B7-5BB9329F7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189706"/>
            <a:ext cx="9010650" cy="71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85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65FA35-62D9-47BE-A639-DE72E8AA07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1277FF-DA3D-4E47-BC53-F4F3B2524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037B63-627D-4FAC-BEDC-D613A36F0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327818"/>
            <a:ext cx="8486775" cy="690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172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0D0E7-A5D5-47CA-9984-304AC769C5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563937-E804-4DF1-B070-A56DA4444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5F98BFC-25B5-47C9-8EB6-394872326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62" y="1189831"/>
            <a:ext cx="84486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235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43F3CA-2BF6-4BC4-92F6-C09A04F2FF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EB61CC-0213-4ABA-8882-29985AC2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FD6F67C-4BEE-4661-9D21-BA34F80D5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875" y="1004063"/>
            <a:ext cx="6705650" cy="60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35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30F6F3-FB9C-4FED-B720-F6AADA431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6633701" cy="351617"/>
          </a:xfrm>
        </p:spPr>
        <p:txBody>
          <a:bodyPr/>
          <a:lstStyle/>
          <a:p>
            <a:r>
              <a:rPr lang="ko-KR" altLang="en-US" dirty="0"/>
              <a:t>헤드만 이동시키는 연산 </a:t>
            </a:r>
            <a:r>
              <a:rPr lang="en-US" altLang="ko-KR" dirty="0"/>
              <a:t>reset --soft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AD22BE-C92A-47F7-9DDC-53629A974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옵션 </a:t>
            </a:r>
            <a:r>
              <a:rPr lang="en-US" altLang="ko-KR" dirty="0"/>
              <a:t>--soft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$ git reset --soft head~</a:t>
            </a:r>
          </a:p>
          <a:p>
            <a:pPr lvl="1"/>
            <a:r>
              <a:rPr lang="ko-KR" altLang="en-US" dirty="0" err="1"/>
              <a:t>브랜치가</a:t>
            </a:r>
            <a:r>
              <a:rPr lang="ko-KR" altLang="en-US" dirty="0"/>
              <a:t> 가리키는 </a:t>
            </a:r>
            <a:r>
              <a:rPr lang="ko-KR" altLang="en-US" dirty="0" err="1"/>
              <a:t>커밋만</a:t>
            </a:r>
            <a:r>
              <a:rPr lang="ko-KR" altLang="en-US" dirty="0"/>
              <a:t> 이전으로 되돌림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지정한 </a:t>
            </a:r>
            <a:r>
              <a:rPr lang="ko-KR" altLang="en-US" dirty="0" err="1"/>
              <a:t>커밋</a:t>
            </a:r>
            <a:r>
              <a:rPr lang="en-US" altLang="ko-KR" dirty="0"/>
              <a:t>((HEAD</a:t>
            </a:r>
            <a:r>
              <a:rPr lang="ko-KR" altLang="en-US" dirty="0"/>
              <a:t>의 이전 </a:t>
            </a:r>
            <a:r>
              <a:rPr lang="ko-KR" altLang="en-US" dirty="0" err="1"/>
              <a:t>커밋</a:t>
            </a:r>
            <a:r>
              <a:rPr lang="en-US" altLang="ko-KR" dirty="0"/>
              <a:t>))</a:t>
            </a:r>
            <a:r>
              <a:rPr lang="ko-KR" altLang="en-US" dirty="0"/>
              <a:t>을 가리키도록 업데이트</a:t>
            </a:r>
            <a:endParaRPr lang="en-US" altLang="ko-KR" dirty="0"/>
          </a:p>
          <a:p>
            <a:pPr lvl="2"/>
            <a:r>
              <a:rPr lang="en-US" altLang="ko-KR" dirty="0"/>
              <a:t>reset </a:t>
            </a:r>
            <a:r>
              <a:rPr lang="ko-KR" altLang="en-US" dirty="0"/>
              <a:t>명령 뒤에 </a:t>
            </a:r>
            <a:r>
              <a:rPr lang="en-US" altLang="ko-KR" dirty="0"/>
              <a:t>HEAD~ (HEAD</a:t>
            </a:r>
            <a:r>
              <a:rPr lang="ko-KR" altLang="en-US" dirty="0"/>
              <a:t>의 부모 </a:t>
            </a:r>
            <a:r>
              <a:rPr lang="ko-KR" altLang="en-US" dirty="0" err="1"/>
              <a:t>커밋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Index</a:t>
            </a:r>
            <a:r>
              <a:rPr lang="ko-KR" altLang="en-US" dirty="0"/>
              <a:t>나 워킹 디렉토리는 그대로 놔두고</a:t>
            </a:r>
            <a:r>
              <a:rPr lang="en-US" altLang="ko-KR" dirty="0"/>
              <a:t>(</a:t>
            </a:r>
            <a:r>
              <a:rPr lang="ko-KR" altLang="en-US" dirty="0"/>
              <a:t>수정하지 않음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Picture 2" descr="reset soft">
            <a:extLst>
              <a:ext uri="{FF2B5EF4-FFF2-40B4-BE49-F238E27FC236}">
                <a16:creationId xmlns:a16="http://schemas.microsoft.com/office/drawing/2014/main" id="{54D90355-D265-4863-AD82-DA1D2DE5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4615" y="3363551"/>
            <a:ext cx="4475213" cy="392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207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059D1-728C-491D-BB1A-E83ACDD8B0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5924EB-DABC-479E-A6E1-1E5D2A421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CC70DD-A900-44A3-97D5-B2154E5D7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50" y="1942306"/>
            <a:ext cx="85725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36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E8976F-5EF5-495D-860C-615506FD5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5B4BA8E-0D3E-4C37-8C27-37F160FB6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EEE935-7D08-48EE-BE96-2BA3E33C5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162" y="827881"/>
            <a:ext cx="86010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76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C3B4B-DFE0-4B02-84D8-9D5897686E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작업디렉토리의</a:t>
            </a:r>
            <a:r>
              <a:rPr lang="ko-KR" altLang="en-US" dirty="0"/>
              <a:t> 내용은 변함이 없음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BF8302-8FBD-4435-84B8-8E1087F2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8135A0-1ACE-4D63-BBDC-4139039E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5" y="1256506"/>
            <a:ext cx="88201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60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25F5D-293A-4687-99D1-487EA3A27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다시 원래 </a:t>
            </a:r>
            <a:r>
              <a:rPr lang="en-US" altLang="ko-KR" dirty="0"/>
              <a:t>HEAD</a:t>
            </a:r>
            <a:r>
              <a:rPr lang="ko-KR" altLang="en-US" dirty="0"/>
              <a:t>로 돌아기기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C16A68-1661-47E6-9C5E-B73071FE8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commit –m ‘Add </a:t>
            </a:r>
            <a:r>
              <a:rPr lang="en-US" altLang="ko-KR" dirty="0" err="1"/>
              <a:t>dict</a:t>
            </a:r>
            <a:r>
              <a:rPr lang="en-US" altLang="ko-KR" dirty="0"/>
              <a:t> v3'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0B56C4-7450-4F89-8A32-941BEC4D4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37" y="1938461"/>
            <a:ext cx="86963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35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D7707F-FD25-4962-B2F8-34C9346A63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785829" cy="351617"/>
          </a:xfrm>
        </p:spPr>
        <p:txBody>
          <a:bodyPr/>
          <a:lstStyle/>
          <a:p>
            <a:r>
              <a:rPr lang="ko-KR" altLang="en-US" dirty="0"/>
              <a:t>헤드 이동시키고 </a:t>
            </a:r>
            <a:r>
              <a:rPr lang="en-US" altLang="ko-KR" dirty="0"/>
              <a:t>index</a:t>
            </a:r>
            <a:r>
              <a:rPr lang="ko-KR" altLang="en-US" dirty="0"/>
              <a:t>도 수정하는 연산 </a:t>
            </a:r>
            <a:r>
              <a:rPr lang="en-US" altLang="ko-KR" dirty="0"/>
              <a:t>reset --mixed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8F7B3-8F6C-4DE2-8F6C-6C6A99794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48" y="1116335"/>
            <a:ext cx="4968552" cy="5832648"/>
          </a:xfrm>
        </p:spPr>
        <p:txBody>
          <a:bodyPr/>
          <a:lstStyle/>
          <a:p>
            <a:r>
              <a:rPr lang="ko-KR" altLang="en-US" dirty="0"/>
              <a:t>옵션 </a:t>
            </a:r>
            <a:r>
              <a:rPr lang="en-US" altLang="ko-KR" dirty="0"/>
              <a:t>–mixed</a:t>
            </a:r>
          </a:p>
          <a:p>
            <a:pPr lvl="1"/>
            <a:r>
              <a:rPr lang="ko-KR" altLang="en-US" dirty="0"/>
              <a:t>옵션이</a:t>
            </a:r>
            <a:r>
              <a:rPr lang="en-US" altLang="ko-KR" dirty="0"/>
              <a:t> </a:t>
            </a:r>
            <a:r>
              <a:rPr lang="ko-KR" altLang="en-US" dirty="0"/>
              <a:t>없는 것과 같음</a:t>
            </a:r>
            <a:r>
              <a:rPr lang="en-US" altLang="ko-KR" dirty="0"/>
              <a:t> 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$ git reset --mixed head~</a:t>
            </a:r>
          </a:p>
          <a:p>
            <a:r>
              <a:rPr lang="en-US" altLang="ko-KR" dirty="0"/>
              <a:t>$ git reset head~</a:t>
            </a:r>
          </a:p>
          <a:p>
            <a:pPr lvl="1"/>
            <a:r>
              <a:rPr lang="ko-KR" altLang="en-US" dirty="0" err="1"/>
              <a:t>브랜치가</a:t>
            </a:r>
            <a:r>
              <a:rPr lang="ko-KR" altLang="en-US" dirty="0"/>
              <a:t> 가리키는 </a:t>
            </a:r>
            <a:r>
              <a:rPr lang="ko-KR" altLang="en-US" dirty="0" err="1"/>
              <a:t>커밋은</a:t>
            </a:r>
            <a:r>
              <a:rPr lang="ko-KR" altLang="en-US" dirty="0"/>
              <a:t> 이전으로 되돌림</a:t>
            </a:r>
            <a:endParaRPr lang="en-US" altLang="ko-KR" dirty="0"/>
          </a:p>
          <a:p>
            <a:pPr lvl="1"/>
            <a:r>
              <a:rPr lang="en-US" altLang="ko-KR" dirty="0"/>
              <a:t>Index</a:t>
            </a:r>
            <a:r>
              <a:rPr lang="ko-KR" altLang="en-US" dirty="0"/>
              <a:t>를 수정된 </a:t>
            </a:r>
            <a:r>
              <a:rPr lang="en-US" altLang="ko-KR" dirty="0"/>
              <a:t>HEAD</a:t>
            </a:r>
            <a:r>
              <a:rPr lang="ko-KR" altLang="en-US" dirty="0"/>
              <a:t>가 가리키는 스냅샷으로 수정</a:t>
            </a:r>
            <a:r>
              <a:rPr lang="en-US" altLang="ko-KR" dirty="0"/>
              <a:t>, </a:t>
            </a:r>
            <a:r>
              <a:rPr lang="ko-KR" altLang="en-US" dirty="0"/>
              <a:t>워킹 디렉토리는 그대로 놔두고</a:t>
            </a:r>
            <a:endParaRPr lang="en-US" altLang="ko-KR" dirty="0"/>
          </a:p>
          <a:p>
            <a:pPr lvl="2"/>
            <a:r>
              <a:rPr lang="en-US" altLang="ko-KR" dirty="0"/>
              <a:t>Index</a:t>
            </a:r>
            <a:r>
              <a:rPr lang="ko-KR" altLang="en-US" dirty="0"/>
              <a:t>를 수정된 </a:t>
            </a:r>
            <a:r>
              <a:rPr lang="ko-KR" altLang="en-US" dirty="0" err="1"/>
              <a:t>커밋</a:t>
            </a:r>
            <a:r>
              <a:rPr lang="ko-KR" altLang="en-US" dirty="0"/>
              <a:t> 상태로 초기화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Picture 2" descr="reset mixed">
            <a:extLst>
              <a:ext uri="{FF2B5EF4-FFF2-40B4-BE49-F238E27FC236}">
                <a16:creationId xmlns:a16="http://schemas.microsoft.com/office/drawing/2014/main" id="{282B2D96-4F0C-4F73-A0B2-78B06D9AB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268" y="2556495"/>
            <a:ext cx="4677104" cy="410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3E51D5-36D2-453E-AC81-06A2C099FAFE}"/>
              </a:ext>
            </a:extLst>
          </p:cNvPr>
          <p:cNvSpPr/>
          <p:nvPr/>
        </p:nvSpPr>
        <p:spPr>
          <a:xfrm>
            <a:off x="8155012" y="5868863"/>
            <a:ext cx="109196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B0F0"/>
                </a:solidFill>
              </a:rPr>
              <a:t>git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 err="1">
                <a:solidFill>
                  <a:srgbClr val="00B0F0"/>
                </a:solidFill>
              </a:rPr>
              <a:t>diff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C2C17D25-5C80-495A-B328-D4D600190A62}"/>
              </a:ext>
            </a:extLst>
          </p:cNvPr>
          <p:cNvCxnSpPr/>
          <p:nvPr/>
        </p:nvCxnSpPr>
        <p:spPr>
          <a:xfrm>
            <a:off x="8304951" y="5846116"/>
            <a:ext cx="79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26AC7A-5ED1-44E9-91D3-5B5639FC28AE}"/>
              </a:ext>
            </a:extLst>
          </p:cNvPr>
          <p:cNvSpPr/>
          <p:nvPr/>
        </p:nvSpPr>
        <p:spPr>
          <a:xfrm>
            <a:off x="7212985" y="6683401"/>
            <a:ext cx="1894942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rgbClr val="00B0F0"/>
                </a:solidFill>
              </a:rPr>
              <a:t>git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ko-KR" altLang="en-US" dirty="0" err="1">
                <a:solidFill>
                  <a:srgbClr val="00B0F0"/>
                </a:solidFill>
              </a:rPr>
              <a:t>diff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  <a:r>
              <a:rPr lang="en-US" altLang="ko-KR" dirty="0">
                <a:solidFill>
                  <a:srgbClr val="00B0F0"/>
                </a:solidFill>
              </a:rPr>
              <a:t>HEAD</a:t>
            </a:r>
            <a:r>
              <a:rPr lang="ko-KR" altLang="en-US" dirty="0">
                <a:solidFill>
                  <a:srgbClr val="00B0F0"/>
                </a:solidFill>
              </a:rPr>
              <a:t> 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FA6EAFF-04AA-4F83-A424-F42CDCFF2FF1}"/>
              </a:ext>
            </a:extLst>
          </p:cNvPr>
          <p:cNvCxnSpPr>
            <a:cxnSpLocks/>
          </p:cNvCxnSpPr>
          <p:nvPr/>
        </p:nvCxnSpPr>
        <p:spPr>
          <a:xfrm>
            <a:off x="6570836" y="6680510"/>
            <a:ext cx="2808312" cy="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11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F3094-3205-498E-A66D-BAA930FE76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3</a:t>
            </a:r>
            <a:r>
              <a:rPr lang="ko-KR" altLang="en-US" dirty="0"/>
              <a:t>가지 영역</a:t>
            </a:r>
            <a:r>
              <a:rPr lang="en-US" altLang="ko-KR" dirty="0"/>
              <a:t>(state)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E3D8B-237F-48E5-9D0E-7DE85EE9D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1) Working Directory (</a:t>
            </a:r>
            <a:r>
              <a:rPr lang="ko-KR" altLang="en-US" dirty="0"/>
              <a:t>작업영역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실제 프로젝트 디렉토리</a:t>
            </a:r>
          </a:p>
          <a:p>
            <a:pPr lvl="1"/>
            <a:r>
              <a:rPr lang="en-US" altLang="ko-KR" dirty="0"/>
              <a:t>.git </a:t>
            </a:r>
            <a:r>
              <a:rPr lang="ko-KR" altLang="en-US" dirty="0"/>
              <a:t>이력과 관련 정보가 저장된 </a:t>
            </a:r>
            <a:r>
              <a:rPr lang="en-US" altLang="ko-KR" dirty="0"/>
              <a:t>.git</a:t>
            </a:r>
            <a:r>
              <a:rPr lang="ko-KR" altLang="en-US" dirty="0"/>
              <a:t>을 제외한 모든 영역</a:t>
            </a:r>
          </a:p>
          <a:p>
            <a:pPr lvl="1"/>
            <a:r>
              <a:rPr lang="ko-KR" altLang="en-US" dirty="0"/>
              <a:t>실제 코드의 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작업이 이루어지는 영역</a:t>
            </a:r>
          </a:p>
          <a:p>
            <a:r>
              <a:rPr lang="en-US" altLang="ko-KR" dirty="0"/>
              <a:t>2) Repository 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파일</a:t>
            </a:r>
            <a:r>
              <a:rPr lang="en-US" altLang="ko-KR" dirty="0"/>
              <a:t>, </a:t>
            </a:r>
            <a:r>
              <a:rPr lang="ko-KR" altLang="en-US" dirty="0"/>
              <a:t>폴더를 변경 이력별로 저장해 두는 곳</a:t>
            </a:r>
          </a:p>
          <a:p>
            <a:pPr lvl="1"/>
            <a:r>
              <a:rPr lang="en-US" altLang="ko-KR" dirty="0"/>
              <a:t>.git </a:t>
            </a:r>
            <a:r>
              <a:rPr lang="ko-KR" altLang="en-US" dirty="0"/>
              <a:t>디렉토리내 존재하며 </a:t>
            </a:r>
            <a:r>
              <a:rPr lang="en-US" altLang="ko-KR" dirty="0"/>
              <a:t>2</a:t>
            </a:r>
            <a:r>
              <a:rPr lang="ko-KR" altLang="en-US" dirty="0"/>
              <a:t>가지로 나뉨</a:t>
            </a:r>
            <a:endParaRPr lang="en-US" altLang="ko-KR" dirty="0"/>
          </a:p>
          <a:p>
            <a:pPr lvl="1"/>
            <a:r>
              <a:rPr lang="en-US" altLang="ko-KR" dirty="0"/>
              <a:t>Local Repository</a:t>
            </a:r>
          </a:p>
          <a:p>
            <a:pPr lvl="2"/>
            <a:r>
              <a:rPr lang="ko-KR" altLang="en-US" dirty="0"/>
              <a:t>개인 </a:t>
            </a:r>
            <a:r>
              <a:rPr lang="en-US" altLang="ko-KR" dirty="0"/>
              <a:t>PC</a:t>
            </a:r>
            <a:r>
              <a:rPr lang="ko-KR" altLang="en-US" dirty="0"/>
              <a:t>에 파일이 저장되는 개인 저장소</a:t>
            </a:r>
          </a:p>
          <a:p>
            <a:pPr lvl="1"/>
            <a:r>
              <a:rPr lang="en-US" altLang="ko-KR" dirty="0"/>
              <a:t>Remote Repository</a:t>
            </a:r>
          </a:p>
          <a:p>
            <a:pPr lvl="2"/>
            <a:r>
              <a:rPr lang="ko-KR" altLang="en-US" dirty="0"/>
              <a:t>원격 저장소 전용 서버에서 관리되며</a:t>
            </a:r>
            <a:r>
              <a:rPr lang="en-US" altLang="ko-KR" dirty="0"/>
              <a:t>, </a:t>
            </a:r>
            <a:r>
              <a:rPr lang="ko-KR" altLang="en-US" dirty="0"/>
              <a:t>여러 사람들과 같이 공유도 가능한 저장소</a:t>
            </a:r>
          </a:p>
          <a:p>
            <a:r>
              <a:rPr lang="en-US" altLang="ko-KR" dirty="0"/>
              <a:t>3) Staging Area(Index)</a:t>
            </a:r>
          </a:p>
          <a:p>
            <a:pPr lvl="1"/>
            <a:r>
              <a:rPr lang="en-US" altLang="ko-KR" dirty="0"/>
              <a:t>Working Directory</a:t>
            </a:r>
            <a:r>
              <a:rPr lang="ko-KR" altLang="en-US" dirty="0"/>
              <a:t>에서 </a:t>
            </a:r>
            <a:r>
              <a:rPr lang="en-US" altLang="ko-KR" dirty="0"/>
              <a:t>Repository</a:t>
            </a:r>
            <a:r>
              <a:rPr lang="ko-KR" altLang="en-US" dirty="0"/>
              <a:t>로 정보 저장 전 준비 영역</a:t>
            </a:r>
          </a:p>
          <a:p>
            <a:pPr lvl="1"/>
            <a:r>
              <a:rPr lang="ko-KR" altLang="en-US" dirty="0"/>
              <a:t>파일 상태를 기록</a:t>
            </a:r>
            <a:r>
              <a:rPr lang="en-US" altLang="ko-KR" dirty="0"/>
              <a:t>, </a:t>
            </a:r>
            <a:r>
              <a:rPr lang="ko-KR" altLang="en-US" dirty="0" err="1"/>
              <a:t>스테이징</a:t>
            </a:r>
            <a:r>
              <a:rPr lang="ko-KR" altLang="en-US" dirty="0"/>
              <a:t> 한다고 표현</a:t>
            </a:r>
            <a:endParaRPr lang="en-US" altLang="ko-KR" dirty="0"/>
          </a:p>
          <a:p>
            <a:pPr lvl="1"/>
            <a:r>
              <a:rPr lang="en-US" altLang="ko-KR" dirty="0"/>
              <a:t>.git/index </a:t>
            </a:r>
            <a:r>
              <a:rPr lang="ko-KR" altLang="en-US" dirty="0"/>
              <a:t>파일로 관리</a:t>
            </a:r>
            <a:endParaRPr lang="en-US" altLang="ko-KR" dirty="0"/>
          </a:p>
          <a:p>
            <a:pPr lvl="1"/>
            <a:r>
              <a:rPr lang="en-US" altLang="ko-KR" dirty="0"/>
              <a:t>git add</a:t>
            </a:r>
          </a:p>
          <a:p>
            <a:pPr lvl="2"/>
            <a:r>
              <a:rPr lang="en-US" altLang="ko-KR" dirty="0"/>
              <a:t>Working Directory</a:t>
            </a:r>
            <a:r>
              <a:rPr lang="ko-KR" altLang="en-US" dirty="0"/>
              <a:t>에서 </a:t>
            </a:r>
            <a:r>
              <a:rPr lang="en-US" altLang="ko-KR" dirty="0"/>
              <a:t>Index </a:t>
            </a:r>
            <a:r>
              <a:rPr lang="ko-KR" altLang="en-US" dirty="0"/>
              <a:t>영역으로 정보가 저장됨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git commit</a:t>
            </a:r>
          </a:p>
          <a:p>
            <a:pPr lvl="2"/>
            <a:r>
              <a:rPr lang="en-US" altLang="ko-KR" dirty="0"/>
              <a:t>Index</a:t>
            </a:r>
            <a:r>
              <a:rPr lang="ko-KR" altLang="en-US" dirty="0"/>
              <a:t>영역에서 </a:t>
            </a:r>
            <a:r>
              <a:rPr lang="en-US" altLang="ko-KR" dirty="0"/>
              <a:t>Repository</a:t>
            </a:r>
            <a:r>
              <a:rPr lang="ko-KR" altLang="en-US" dirty="0"/>
              <a:t>로 정보가 저장됨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7647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AD6236-DCBB-44BE-8705-26994ECB60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D2589E7-E424-4EB2-BCF3-18ADFFFD32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2918A7-A3F2-4025-945E-F8F747633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5" y="227806"/>
            <a:ext cx="8629650" cy="710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366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84C0CA-BF5A-4810-B77F-3E8F3A60C9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8131BD-395D-44CC-AE1C-66824A15F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6A84DF5-3BFF-419A-9832-6B0D5F875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856456"/>
            <a:ext cx="85344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80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3A8CC-E604-4C12-8856-50646D2346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다시 원 상태로 복구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66EC2A-20E2-4C80-A31D-8E4D56EF4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commit -am 'Add </a:t>
            </a:r>
            <a:r>
              <a:rPr lang="en-US" altLang="ko-KR" dirty="0" err="1"/>
              <a:t>dict</a:t>
            </a:r>
            <a:r>
              <a:rPr lang="en-US" altLang="ko-KR" dirty="0"/>
              <a:t> v3’</a:t>
            </a:r>
          </a:p>
          <a:p>
            <a:pPr lvl="1"/>
            <a:r>
              <a:rPr lang="ko-KR" altLang="en-US" dirty="0"/>
              <a:t>또는</a:t>
            </a:r>
            <a:r>
              <a:rPr lang="en-US" altLang="ko-KR" dirty="0"/>
              <a:t> </a:t>
            </a:r>
            <a:r>
              <a:rPr lang="ko-KR" altLang="en-US" dirty="0"/>
              <a:t>다음 두개</a:t>
            </a:r>
            <a:endParaRPr lang="en-US" altLang="ko-KR" dirty="0"/>
          </a:p>
          <a:p>
            <a:pPr lvl="2"/>
            <a:r>
              <a:rPr lang="en-US" altLang="ko-KR" dirty="0"/>
              <a:t>$ git add</a:t>
            </a:r>
            <a:r>
              <a:rPr lang="ko-KR" altLang="en-US" dirty="0"/>
              <a:t> </a:t>
            </a:r>
            <a:r>
              <a:rPr lang="en-US" altLang="ko-KR" dirty="0"/>
              <a:t>file.py</a:t>
            </a:r>
            <a:endParaRPr lang="ko-KR" altLang="en-US" dirty="0"/>
          </a:p>
          <a:p>
            <a:pPr lvl="2"/>
            <a:r>
              <a:rPr lang="en-US" altLang="ko-KR" dirty="0"/>
              <a:t>$ git commit -m 'Add </a:t>
            </a:r>
            <a:r>
              <a:rPr lang="en-US" altLang="ko-KR" dirty="0" err="1"/>
              <a:t>dict</a:t>
            </a:r>
            <a:r>
              <a:rPr lang="en-US" altLang="ko-KR" dirty="0"/>
              <a:t> v3'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0C4E06C-ED2B-4489-856F-17B298B4C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719" y="2421524"/>
            <a:ext cx="6219961" cy="471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5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0AED35-49F4-4C45-81AE-38994A7679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9009965" cy="351617"/>
          </a:xfrm>
        </p:spPr>
        <p:txBody>
          <a:bodyPr/>
          <a:lstStyle/>
          <a:p>
            <a:r>
              <a:rPr lang="ko-KR" altLang="en-US" dirty="0"/>
              <a:t>헤드 이동</a:t>
            </a:r>
            <a:r>
              <a:rPr lang="en-US" altLang="ko-KR" dirty="0"/>
              <a:t>, index</a:t>
            </a:r>
            <a:r>
              <a:rPr lang="ko-KR" altLang="en-US" dirty="0"/>
              <a:t>와 작업 폴더도 수정시키는 연산 </a:t>
            </a:r>
            <a:r>
              <a:rPr lang="en-US" altLang="ko-KR" dirty="0"/>
              <a:t>reset --hard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D0AFD-CD65-4782-8F24-2B36997A0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옵션 </a:t>
            </a:r>
            <a:r>
              <a:rPr lang="en-US" altLang="ko-KR" dirty="0"/>
              <a:t>--hard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$ git reset --hard head~</a:t>
            </a:r>
          </a:p>
          <a:p>
            <a:pPr lvl="1"/>
            <a:r>
              <a:rPr lang="ko-KR" altLang="en-US" dirty="0" err="1"/>
              <a:t>브랜치가</a:t>
            </a:r>
            <a:r>
              <a:rPr lang="ko-KR" altLang="en-US" dirty="0"/>
              <a:t> 가리키는 </a:t>
            </a:r>
            <a:r>
              <a:rPr lang="ko-KR" altLang="en-US" dirty="0" err="1"/>
              <a:t>커밋은</a:t>
            </a:r>
            <a:r>
              <a:rPr lang="ko-KR" altLang="en-US" dirty="0"/>
              <a:t> 이전으로 되돌림</a:t>
            </a:r>
            <a:endParaRPr lang="en-US" altLang="ko-KR" dirty="0"/>
          </a:p>
          <a:p>
            <a:pPr lvl="1"/>
            <a:r>
              <a:rPr lang="en-US" altLang="ko-KR" dirty="0"/>
              <a:t>Index</a:t>
            </a:r>
            <a:r>
              <a:rPr lang="ko-KR" altLang="en-US" dirty="0"/>
              <a:t>를 </a:t>
            </a:r>
            <a:r>
              <a:rPr lang="ko-KR" altLang="en-US" dirty="0" err="1"/>
              <a:t>수정돤</a:t>
            </a:r>
            <a:r>
              <a:rPr lang="ko-KR" altLang="en-US" dirty="0"/>
              <a:t> </a:t>
            </a:r>
            <a:r>
              <a:rPr lang="en-US" altLang="ko-KR" dirty="0"/>
              <a:t>HEAD</a:t>
            </a:r>
            <a:r>
              <a:rPr lang="ko-KR" altLang="en-US" dirty="0"/>
              <a:t>가 가리키는 스냅샷으로 수정</a:t>
            </a:r>
            <a:r>
              <a:rPr lang="en-US" altLang="ko-KR" dirty="0"/>
              <a:t>, </a:t>
            </a:r>
            <a:r>
              <a:rPr lang="ko-KR" altLang="en-US" dirty="0"/>
              <a:t>워킹 디렉토리도</a:t>
            </a:r>
            <a:r>
              <a:rPr lang="en-US" altLang="ko-KR" dirty="0"/>
              <a:t> </a:t>
            </a:r>
            <a:r>
              <a:rPr lang="ko-KR" altLang="en-US" dirty="0"/>
              <a:t>마찬가지로 수정</a:t>
            </a:r>
            <a:endParaRPr lang="en-US" altLang="ko-KR" dirty="0"/>
          </a:p>
          <a:p>
            <a:pPr lvl="2"/>
            <a:r>
              <a:rPr lang="en-US" altLang="ko-KR" dirty="0"/>
              <a:t>Index</a:t>
            </a:r>
            <a:r>
              <a:rPr lang="ko-KR" altLang="en-US" dirty="0"/>
              <a:t>와 워킹 디렉토리를 수정된 </a:t>
            </a:r>
            <a:r>
              <a:rPr lang="ko-KR" altLang="en-US" dirty="0" err="1"/>
              <a:t>커밋</a:t>
            </a:r>
            <a:r>
              <a:rPr lang="ko-KR" altLang="en-US" dirty="0"/>
              <a:t> 상태로 초기화</a:t>
            </a:r>
          </a:p>
          <a:p>
            <a:endParaRPr lang="ko-KR" altLang="en-US" dirty="0"/>
          </a:p>
        </p:txBody>
      </p:sp>
      <p:pic>
        <p:nvPicPr>
          <p:cNvPr id="4" name="Picture 2" descr="reset hard">
            <a:extLst>
              <a:ext uri="{FF2B5EF4-FFF2-40B4-BE49-F238E27FC236}">
                <a16:creationId xmlns:a16="http://schemas.microsoft.com/office/drawing/2014/main" id="{EA1130FD-43E3-46E8-8CD9-778CA056F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559" y="3176502"/>
            <a:ext cx="4627365" cy="406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7563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D032C-0040-462B-BD5F-E7FCB1A93F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214D6-403B-4B61-BA97-4CE17527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A4C3AE3-1F62-4FF9-811C-2DFA0CCC8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" y="1813718"/>
            <a:ext cx="851535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542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A4D02E-093F-4EB2-8A5D-5A99AEBA72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작업 디렉토리가 수정되어 파일이 수정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EEB5D1-1BC1-4B15-BCC5-6A67A875C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스테이징</a:t>
            </a:r>
            <a:r>
              <a:rPr lang="ko-KR" altLang="en-US" dirty="0"/>
              <a:t> 영역도 수정되어 </a:t>
            </a:r>
            <a:endParaRPr lang="en-US" altLang="ko-KR" dirty="0"/>
          </a:p>
          <a:p>
            <a:pPr lvl="1"/>
            <a:r>
              <a:rPr lang="ko-KR" altLang="en-US" dirty="0"/>
              <a:t>원 상태로 복구가 어려움</a:t>
            </a:r>
            <a:endParaRPr lang="en-US" altLang="ko-KR" dirty="0"/>
          </a:p>
          <a:p>
            <a:pPr lvl="2"/>
            <a:r>
              <a:rPr lang="ko-KR" altLang="en-US" dirty="0"/>
              <a:t>다시 편집에서 </a:t>
            </a:r>
            <a:r>
              <a:rPr lang="en-US" altLang="ko-KR" dirty="0"/>
              <a:t>add, commit</a:t>
            </a:r>
            <a:r>
              <a:rPr lang="ko-KR" altLang="en-US" dirty="0"/>
              <a:t>해야 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8869BB-4D4D-4F6A-8391-B115539F2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2447131"/>
            <a:ext cx="86487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7077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6EF9A-E3D9-4495-976A-D7C9EB13A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641813" cy="351617"/>
          </a:xfrm>
        </p:spPr>
        <p:txBody>
          <a:bodyPr/>
          <a:lstStyle/>
          <a:p>
            <a:r>
              <a:rPr lang="ko-KR" altLang="en-US" dirty="0"/>
              <a:t>원 상태로 복구할 수 있는 </a:t>
            </a:r>
            <a:r>
              <a:rPr lang="ko-KR" altLang="en-US"/>
              <a:t>방법 </a:t>
            </a:r>
            <a:r>
              <a:rPr lang="en-US" altLang="ko-KR" dirty="0"/>
              <a:t>ORIG_HEAD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5E356-07B0-426F-B981-DEF9EDA8A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ORIG_HEAD</a:t>
            </a:r>
          </a:p>
          <a:p>
            <a:pPr lvl="1"/>
            <a:r>
              <a:rPr lang="en-US" altLang="ko-KR" dirty="0"/>
              <a:t>reset </a:t>
            </a:r>
            <a:r>
              <a:rPr lang="ko-KR" altLang="en-US" dirty="0"/>
              <a:t>전의 </a:t>
            </a:r>
            <a:r>
              <a:rPr lang="ko-KR" altLang="en-US" dirty="0" err="1"/>
              <a:t>커밋은</a:t>
            </a:r>
            <a:r>
              <a:rPr lang="ko-KR" altLang="en-US" dirty="0"/>
              <a:t> </a:t>
            </a:r>
            <a:r>
              <a:rPr lang="en-US" altLang="ko-KR" dirty="0"/>
              <a:t>'ORIG_HEAD'</a:t>
            </a:r>
            <a:r>
              <a:rPr lang="ko-KR" altLang="en-US" dirty="0"/>
              <a:t>라는 이름으로 참조</a:t>
            </a:r>
            <a:endParaRPr lang="en-US" altLang="ko-KR" dirty="0"/>
          </a:p>
          <a:p>
            <a:pPr lvl="2"/>
            <a:r>
              <a:rPr lang="ko-KR" altLang="en-US" dirty="0"/>
              <a:t>실수로 </a:t>
            </a:r>
            <a:r>
              <a:rPr lang="en-US" altLang="ko-KR" dirty="0"/>
              <a:t>reset </a:t>
            </a:r>
            <a:r>
              <a:rPr lang="ko-KR" altLang="en-US" dirty="0"/>
              <a:t>을 한 경우</a:t>
            </a:r>
            <a:endParaRPr lang="en-US" altLang="ko-KR" dirty="0"/>
          </a:p>
          <a:p>
            <a:pPr lvl="2"/>
            <a:r>
              <a:rPr lang="en-US" altLang="ko-KR" dirty="0"/>
              <a:t>'ORIG_HEAD'</a:t>
            </a:r>
            <a:r>
              <a:rPr lang="ko-KR" altLang="en-US" dirty="0"/>
              <a:t>로 </a:t>
            </a:r>
            <a:r>
              <a:rPr lang="en-US" altLang="ko-KR" dirty="0"/>
              <a:t>reset </a:t>
            </a:r>
            <a:r>
              <a:rPr lang="ko-KR" altLang="en-US" dirty="0"/>
              <a:t>하여 </a:t>
            </a:r>
            <a:r>
              <a:rPr lang="en-US" altLang="ko-KR" dirty="0"/>
              <a:t>reset </a:t>
            </a:r>
            <a:r>
              <a:rPr lang="ko-KR" altLang="en-US" dirty="0"/>
              <a:t>실행 전의 상태로 되돌릴 수 있음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012422-F257-486B-B9EC-76DF07396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268" y="2844527"/>
            <a:ext cx="7347160" cy="38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827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6EF9A-E3D9-4495-976A-D7C9EB13A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641813" cy="351617"/>
          </a:xfrm>
        </p:spPr>
        <p:txBody>
          <a:bodyPr/>
          <a:lstStyle/>
          <a:p>
            <a:r>
              <a:rPr lang="en-US" altLang="ko-KR" dirty="0"/>
              <a:t>ORIG_HEAD</a:t>
            </a:r>
            <a:r>
              <a:rPr lang="ko-KR" altLang="en-US" dirty="0"/>
              <a:t>로 </a:t>
            </a:r>
            <a:r>
              <a:rPr lang="en-US" altLang="ko-KR" dirty="0"/>
              <a:t>reset --</a:t>
            </a:r>
            <a:r>
              <a:rPr lang="en-US" altLang="ko-KR" dirty="0" err="1"/>
              <a:t>dard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25E356-07B0-426F-B981-DEF9EDA8A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reset --hard ORIG_HEAD</a:t>
            </a:r>
          </a:p>
          <a:p>
            <a:pPr lvl="1"/>
            <a:r>
              <a:rPr lang="en-US" altLang="ko-KR" dirty="0"/>
              <a:t>HEAD is now at 0d4a808 pull</a:t>
            </a:r>
            <a:r>
              <a:rPr lang="ko-KR" altLang="en-US" dirty="0"/>
              <a:t>의 설명을 추가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C07B34-0731-4817-BE46-545B32568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925" y="2389981"/>
            <a:ext cx="85915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64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CA8CBF-C30F-41BB-A17D-FB70EE727F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$ git reset </a:t>
            </a:r>
            <a:r>
              <a:rPr lang="ko-KR" altLang="en-US" dirty="0"/>
              <a:t>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98FB8B-E5B0-4C79-8C3E-89CB635C0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https://juyoungit.tistory.com/391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77993E-A248-4FFE-95B5-50F7AD329FBF}"/>
              </a:ext>
            </a:extLst>
          </p:cNvPr>
          <p:cNvGrpSpPr/>
          <p:nvPr/>
        </p:nvGrpSpPr>
        <p:grpSpPr>
          <a:xfrm>
            <a:off x="870659" y="1764407"/>
            <a:ext cx="8940537" cy="5067531"/>
            <a:chOff x="870659" y="1764407"/>
            <a:chExt cx="8940537" cy="506753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4EB42A8D-D410-4918-A22C-A0FF98273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1889" y="1764407"/>
              <a:ext cx="6238875" cy="2257425"/>
            </a:xfrm>
            <a:prstGeom prst="rect">
              <a:avLst/>
            </a:prstGeom>
          </p:spPr>
        </p:pic>
        <p:pic>
          <p:nvPicPr>
            <p:cNvPr id="5" name="Picture 2" descr="reset hard">
              <a:extLst>
                <a:ext uri="{FF2B5EF4-FFF2-40B4-BE49-F238E27FC236}">
                  <a16:creationId xmlns:a16="http://schemas.microsoft.com/office/drawing/2014/main" id="{65236C07-B39B-4F23-8239-811B3C3FFB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6332" y="4163562"/>
              <a:ext cx="3004864" cy="2636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reset mixed">
              <a:extLst>
                <a:ext uri="{FF2B5EF4-FFF2-40B4-BE49-F238E27FC236}">
                  <a16:creationId xmlns:a16="http://schemas.microsoft.com/office/drawing/2014/main" id="{DE2A4486-7317-47DE-A50A-2E0E19D5A2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5813" y="4160285"/>
              <a:ext cx="3031754" cy="2660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reset soft">
              <a:extLst>
                <a:ext uri="{FF2B5EF4-FFF2-40B4-BE49-F238E27FC236}">
                  <a16:creationId xmlns:a16="http://schemas.microsoft.com/office/drawing/2014/main" id="{3A540494-B69E-4F93-B365-EF9E3B3DC0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659" y="4167459"/>
              <a:ext cx="3036443" cy="2664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98201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C6F85-E15F-467B-BB46-C860DCC7B3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Reset </a:t>
            </a:r>
            <a:r>
              <a:rPr lang="ko-KR" altLang="en-US" dirty="0"/>
              <a:t>관련 깃 홈페이지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FA5BBEB-0564-4B51-A160-302013070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https://git-scm.com/book/ko/v2/Git-%EB%8F%84%EA%B5%AC-Reset-%EB%AA%85%ED%99%95%ED%9E%88-%EC%95%8C%EA%B3%A0-%EA%B0%80%EA%B8%B0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84F42AA-6E51-4AFA-8EA2-366ABA6E0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734" y="2412479"/>
            <a:ext cx="5517931" cy="43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95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ADD996-68A5-4A0C-9F36-ED150BA39E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파일 상태 </a:t>
            </a:r>
            <a:r>
              <a:rPr lang="en-US" altLang="ko-KR" dirty="0"/>
              <a:t>5</a:t>
            </a:r>
            <a:r>
              <a:rPr lang="ko-KR" altLang="en-US" dirty="0"/>
              <a:t>가지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55B211-E1B5-4BEB-A716-052395F01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1) Untracked </a:t>
            </a:r>
            <a:r>
              <a:rPr lang="ko-KR" altLang="en-US" dirty="0"/>
              <a:t>상태</a:t>
            </a:r>
          </a:p>
          <a:p>
            <a:pPr lvl="1"/>
            <a:r>
              <a:rPr lang="ko-KR" altLang="en-US" dirty="0"/>
              <a:t>단어 의미대로 </a:t>
            </a:r>
            <a:r>
              <a:rPr lang="en-US" altLang="ko-KR" dirty="0"/>
              <a:t>'</a:t>
            </a:r>
            <a:r>
              <a:rPr lang="ko-KR" altLang="en-US" dirty="0"/>
              <a:t>추적되지 않고 있는</a:t>
            </a:r>
            <a:r>
              <a:rPr lang="en-US" altLang="ko-KR" dirty="0"/>
              <a:t>’ </a:t>
            </a:r>
            <a:r>
              <a:rPr lang="ko-KR" altLang="en-US" dirty="0"/>
              <a:t>파일</a:t>
            </a:r>
            <a:endParaRPr lang="en-US" altLang="ko-KR" dirty="0"/>
          </a:p>
          <a:p>
            <a:pPr lvl="2"/>
            <a:r>
              <a:rPr lang="ko-KR" altLang="en-US" dirty="0"/>
              <a:t>즉 파일을 생성한 후 한번도 </a:t>
            </a:r>
            <a:r>
              <a:rPr lang="en-US" altLang="ko-KR" dirty="0"/>
              <a:t>add </a:t>
            </a:r>
            <a:r>
              <a:rPr lang="ko-KR" altLang="en-US" dirty="0"/>
              <a:t>하지 않은 상태</a:t>
            </a:r>
            <a:endParaRPr lang="en-US" altLang="ko-KR" dirty="0"/>
          </a:p>
          <a:p>
            <a:r>
              <a:rPr lang="en-US" altLang="ko-KR" dirty="0"/>
              <a:t>2) Tracked </a:t>
            </a:r>
            <a:r>
              <a:rPr lang="ko-KR" altLang="en-US" dirty="0"/>
              <a:t>상태</a:t>
            </a:r>
          </a:p>
          <a:p>
            <a:pPr lvl="1"/>
            <a:r>
              <a:rPr lang="ko-KR" altLang="en-US" dirty="0"/>
              <a:t>파일이 </a:t>
            </a:r>
            <a:r>
              <a:rPr lang="en-US" altLang="ko-KR" dirty="0"/>
              <a:t>Git</a:t>
            </a:r>
            <a:r>
              <a:rPr lang="ko-KR" altLang="en-US" dirty="0"/>
              <a:t>에 의해 그 변동사항이 추적되는 상태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Tracked </a:t>
            </a:r>
            <a:r>
              <a:rPr lang="ko-KR" altLang="en-US" dirty="0"/>
              <a:t>상태는 또 특성에 따라 </a:t>
            </a:r>
            <a:r>
              <a:rPr lang="en-US" altLang="ko-KR" dirty="0"/>
              <a:t>3</a:t>
            </a:r>
            <a:r>
              <a:rPr lang="ko-KR" altLang="en-US" dirty="0"/>
              <a:t>가지로 나뉨</a:t>
            </a:r>
            <a:endParaRPr lang="en-US" altLang="ko-KR" dirty="0"/>
          </a:p>
          <a:p>
            <a:r>
              <a:rPr lang="en-US" altLang="ko-KR" dirty="0"/>
              <a:t>2.1) Staged </a:t>
            </a:r>
            <a:r>
              <a:rPr lang="ko-KR" altLang="en-US" dirty="0"/>
              <a:t>상태</a:t>
            </a:r>
            <a:endParaRPr lang="en-US" altLang="ko-KR" dirty="0"/>
          </a:p>
          <a:p>
            <a:pPr lvl="1"/>
            <a:r>
              <a:rPr lang="ko-KR" altLang="en-US" dirty="0"/>
              <a:t>파일 수정 후 </a:t>
            </a:r>
            <a:r>
              <a:rPr lang="en-US" altLang="ko-KR" dirty="0"/>
              <a:t>staging area</a:t>
            </a:r>
            <a:r>
              <a:rPr lang="ko-KR" altLang="en-US" dirty="0"/>
              <a:t>에 올라가 있는 상태</a:t>
            </a:r>
          </a:p>
          <a:p>
            <a:endParaRPr lang="ko-KR" altLang="en-US" dirty="0"/>
          </a:p>
          <a:p>
            <a:r>
              <a:rPr lang="en-US" altLang="ko-KR" dirty="0"/>
              <a:t>2.2) Unmodified </a:t>
            </a:r>
            <a:r>
              <a:rPr lang="ko-KR" altLang="en-US" dirty="0"/>
              <a:t>상태</a:t>
            </a:r>
            <a:endParaRPr lang="en-US" altLang="ko-KR" dirty="0"/>
          </a:p>
          <a:p>
            <a:pPr lvl="1"/>
            <a:r>
              <a:rPr lang="ko-KR" altLang="en-US" dirty="0"/>
              <a:t>현재 파일이 </a:t>
            </a:r>
            <a:r>
              <a:rPr lang="en-US" altLang="ko-KR" dirty="0"/>
              <a:t>staging area</a:t>
            </a:r>
            <a:r>
              <a:rPr lang="ko-KR" altLang="en-US" dirty="0"/>
              <a:t> 파일과 비교하여 바뀐 게 없는 상태</a:t>
            </a:r>
          </a:p>
          <a:p>
            <a:endParaRPr lang="ko-KR" altLang="en-US" dirty="0"/>
          </a:p>
          <a:p>
            <a:r>
              <a:rPr lang="en-US" altLang="ko-KR" dirty="0"/>
              <a:t>2.3) Modified </a:t>
            </a:r>
            <a:r>
              <a:rPr lang="ko-KR" altLang="en-US" dirty="0"/>
              <a:t>상태</a:t>
            </a:r>
            <a:endParaRPr lang="en-US" altLang="ko-KR" dirty="0"/>
          </a:p>
          <a:p>
            <a:pPr lvl="1"/>
            <a:r>
              <a:rPr lang="ko-KR" altLang="en-US" dirty="0"/>
              <a:t>현재 파일이 </a:t>
            </a:r>
            <a:r>
              <a:rPr lang="en-US" altLang="ko-KR" dirty="0"/>
              <a:t>staging area</a:t>
            </a:r>
            <a:r>
              <a:rPr lang="ko-KR" altLang="en-US" dirty="0"/>
              <a:t> 파일과 비교하여 바뀐 게 있는 상태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2658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FF41A1-CC41-472E-8D44-4755EFC747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$ git reset </a:t>
            </a:r>
            <a:r>
              <a:rPr lang="ko-KR" altLang="en-US" dirty="0"/>
              <a:t>정리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714EE5-8279-4F38-BB90-4D67560CFE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과거 </a:t>
            </a:r>
            <a:r>
              <a:rPr lang="ko-KR" altLang="en-US" dirty="0" err="1"/>
              <a:t>커밋</a:t>
            </a:r>
            <a:r>
              <a:rPr lang="ko-KR" altLang="en-US" dirty="0"/>
              <a:t> 지점으로 이동하고</a:t>
            </a:r>
            <a:r>
              <a:rPr lang="en-US" altLang="ko-KR" dirty="0"/>
              <a:t>, </a:t>
            </a:r>
            <a:r>
              <a:rPr lang="ko-KR" altLang="en-US" dirty="0"/>
              <a:t>이동된 이후의 </a:t>
            </a:r>
            <a:r>
              <a:rPr lang="ko-KR" altLang="en-US" dirty="0" err="1"/>
              <a:t>커밋은</a:t>
            </a:r>
            <a:r>
              <a:rPr lang="ko-KR" altLang="en-US" dirty="0"/>
              <a:t> 삭제하는 명령어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git reset</a:t>
            </a:r>
            <a:r>
              <a:rPr lang="ko-KR" altLang="en-US" dirty="0"/>
              <a:t>에는 </a:t>
            </a:r>
            <a:r>
              <a:rPr lang="en-US" altLang="ko-KR" dirty="0"/>
              <a:t>3</a:t>
            </a:r>
            <a:r>
              <a:rPr lang="ko-KR" altLang="en-US" dirty="0"/>
              <a:t>가지 종류</a:t>
            </a:r>
            <a:endParaRPr lang="en-US" altLang="ko-KR" dirty="0"/>
          </a:p>
          <a:p>
            <a:pPr lvl="1"/>
            <a:r>
              <a:rPr lang="en-US" altLang="ko-KR" dirty="0"/>
              <a:t>2.1 git reset –hard</a:t>
            </a:r>
          </a:p>
          <a:p>
            <a:pPr lvl="2"/>
            <a:r>
              <a:rPr lang="ko-KR" altLang="en-US" dirty="0"/>
              <a:t>해당 </a:t>
            </a:r>
            <a:r>
              <a:rPr lang="ko-KR" altLang="en-US" dirty="0" err="1"/>
              <a:t>커밋</a:t>
            </a:r>
            <a:r>
              <a:rPr lang="en-US" altLang="ko-KR" dirty="0"/>
              <a:t>ID</a:t>
            </a:r>
            <a:r>
              <a:rPr lang="ko-KR" altLang="en-US" dirty="0"/>
              <a:t>의 상태로 이동하고</a:t>
            </a:r>
            <a:endParaRPr lang="en-US" altLang="ko-KR" dirty="0"/>
          </a:p>
          <a:p>
            <a:pPr lvl="2"/>
            <a:r>
              <a:rPr lang="en-US" altLang="ko-KR" dirty="0"/>
              <a:t>Working Directory</a:t>
            </a:r>
            <a:r>
              <a:rPr lang="ko-KR" altLang="en-US" dirty="0"/>
              <a:t>와 </a:t>
            </a:r>
            <a:r>
              <a:rPr lang="en-US" altLang="ko-KR" dirty="0"/>
              <a:t>Index</a:t>
            </a:r>
            <a:r>
              <a:rPr lang="ko-KR" altLang="en-US" dirty="0"/>
              <a:t>영역 모두 초기화합니다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2.2 git reset –mixed</a:t>
            </a:r>
          </a:p>
          <a:p>
            <a:pPr lvl="2"/>
            <a:r>
              <a:rPr lang="ko-KR" altLang="en-US" dirty="0"/>
              <a:t>해당 </a:t>
            </a:r>
            <a:r>
              <a:rPr lang="ko-KR" altLang="en-US" dirty="0" err="1"/>
              <a:t>커밋</a:t>
            </a:r>
            <a:r>
              <a:rPr lang="en-US" altLang="ko-KR" dirty="0"/>
              <a:t>ID</a:t>
            </a:r>
            <a:r>
              <a:rPr lang="ko-KR" altLang="en-US" dirty="0"/>
              <a:t>의 상태로 이동하고</a:t>
            </a:r>
            <a:r>
              <a:rPr lang="en-US" altLang="ko-KR" dirty="0"/>
              <a:t>, </a:t>
            </a:r>
          </a:p>
          <a:p>
            <a:pPr lvl="2"/>
            <a:r>
              <a:rPr lang="en-US" altLang="ko-KR" dirty="0"/>
              <a:t>Index</a:t>
            </a:r>
            <a:r>
              <a:rPr lang="ko-KR" altLang="en-US" dirty="0"/>
              <a:t>영역은 초기화되고</a:t>
            </a:r>
            <a:endParaRPr lang="en-US" altLang="ko-KR" dirty="0"/>
          </a:p>
          <a:p>
            <a:pPr lvl="2"/>
            <a:r>
              <a:rPr lang="en-US" altLang="ko-KR" dirty="0"/>
              <a:t>Working Directory</a:t>
            </a:r>
            <a:r>
              <a:rPr lang="ko-KR" altLang="en-US" dirty="0"/>
              <a:t>는 변경되지 않습니다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2.3 git reset –soft</a:t>
            </a:r>
          </a:p>
          <a:p>
            <a:pPr lvl="2"/>
            <a:r>
              <a:rPr lang="ko-KR" altLang="en-US" dirty="0"/>
              <a:t>해당 </a:t>
            </a:r>
            <a:r>
              <a:rPr lang="ko-KR" altLang="en-US" dirty="0" err="1"/>
              <a:t>커밋</a:t>
            </a:r>
            <a:r>
              <a:rPr lang="en-US" altLang="ko-KR" dirty="0"/>
              <a:t>ID</a:t>
            </a:r>
            <a:r>
              <a:rPr lang="ko-KR" altLang="en-US" dirty="0"/>
              <a:t>의 상태로 이동하고</a:t>
            </a:r>
            <a:r>
              <a:rPr lang="en-US" altLang="ko-KR" dirty="0"/>
              <a:t>, </a:t>
            </a:r>
          </a:p>
          <a:p>
            <a:pPr lvl="2"/>
            <a:r>
              <a:rPr lang="en-US" altLang="ko-KR" dirty="0"/>
              <a:t>Index</a:t>
            </a:r>
            <a:r>
              <a:rPr lang="ko-KR" altLang="en-US" dirty="0"/>
              <a:t>영역과 </a:t>
            </a:r>
            <a:r>
              <a:rPr lang="en-US" altLang="ko-KR" dirty="0"/>
              <a:t>Working Directory </a:t>
            </a:r>
            <a:r>
              <a:rPr lang="ko-KR" altLang="en-US" dirty="0"/>
              <a:t>모두 변경되지 않고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659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815CFD-B0D8-4509-94E9-2C7077BE6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160DE2-3A93-4CDC-8BBE-1FA476E91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564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2E3C0-A120-48B0-BF24-6160DBC3D2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수정 후 취소하기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D74A6-CA39-4724-8134-B30CB588D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Modified =&gt; </a:t>
            </a:r>
            <a:r>
              <a:rPr lang="ko-KR" altLang="en-US" dirty="0"/>
              <a:t>수정 전 파일로</a:t>
            </a:r>
            <a:endParaRPr lang="en-US" altLang="ko-KR" dirty="0"/>
          </a:p>
          <a:p>
            <a:r>
              <a:rPr lang="en-US" altLang="ko-KR" dirty="0"/>
              <a:t>$ git </a:t>
            </a:r>
            <a:r>
              <a:rPr lang="en-US" altLang="ko-KR" dirty="0" err="1"/>
              <a:t>checktout</a:t>
            </a:r>
            <a:r>
              <a:rPr lang="en-US" altLang="ko-KR" dirty="0"/>
              <a:t> [file</a:t>
            </a:r>
            <a:r>
              <a:rPr lang="ko-KR" altLang="en-US" dirty="0"/>
              <a:t>명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git checkout</a:t>
            </a:r>
            <a:r>
              <a:rPr lang="ko-KR" altLang="en-US" dirty="0"/>
              <a:t>으로 </a:t>
            </a:r>
            <a:r>
              <a:rPr lang="en-US" altLang="ko-KR" dirty="0"/>
              <a:t>add </a:t>
            </a:r>
            <a:r>
              <a:rPr lang="ko-KR" altLang="en-US" dirty="0"/>
              <a:t>되지 않은 파일을 수정 전으로 변경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677390-5504-490A-B26D-32D91AD04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24" y="2268463"/>
            <a:ext cx="6132363" cy="483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44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E6B6E8-A687-4992-9E2D-9E13957690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복습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6B8ECA-3250-45D5-A477-7287BC84E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99085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FCF5F4-AD05-4A32-B5F3-50CF956FC9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diff </a:t>
            </a:r>
            <a:r>
              <a:rPr lang="ko-KR" altLang="en-US" dirty="0"/>
              <a:t>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BD8A5F-B436-426C-A0AB-C1F54746D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HEAD</a:t>
            </a:r>
          </a:p>
          <a:p>
            <a:pPr lvl="1"/>
            <a:r>
              <a:rPr lang="ko-KR" altLang="en-US" dirty="0"/>
              <a:t>마지막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1026" name="Picture 2" descr="Git diff">
            <a:extLst>
              <a:ext uri="{FF2B5EF4-FFF2-40B4-BE49-F238E27FC236}">
                <a16:creationId xmlns:a16="http://schemas.microsoft.com/office/drawing/2014/main" id="{5949CB1D-4E37-44D9-A1F2-EAF76036A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515" y="1111480"/>
            <a:ext cx="6469689" cy="583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말풍선: 사각형 8">
            <a:extLst>
              <a:ext uri="{FF2B5EF4-FFF2-40B4-BE49-F238E27FC236}">
                <a16:creationId xmlns:a16="http://schemas.microsoft.com/office/drawing/2014/main" id="{231801F6-AA2A-4AD1-AC1F-FD475E398F79}"/>
              </a:ext>
            </a:extLst>
          </p:cNvPr>
          <p:cNvSpPr/>
          <p:nvPr/>
        </p:nvSpPr>
        <p:spPr>
          <a:xfrm>
            <a:off x="363161" y="4932759"/>
            <a:ext cx="3528392" cy="792088"/>
          </a:xfrm>
          <a:prstGeom prst="wedgeRectCallout">
            <a:avLst>
              <a:gd name="adj1" fmla="val 74630"/>
              <a:gd name="adj2" fmla="val 16276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0000FF"/>
                </a:solidFill>
              </a:rPr>
              <a:t>스테이징</a:t>
            </a:r>
            <a:r>
              <a:rPr lang="ko-KR" altLang="en-US" sz="1600" dirty="0">
                <a:solidFill>
                  <a:srgbClr val="0000FF"/>
                </a:solidFill>
              </a:rPr>
              <a:t> 영역 </a:t>
            </a:r>
            <a:r>
              <a:rPr lang="en-US" altLang="ko-KR" sz="1600" dirty="0">
                <a:solidFill>
                  <a:srgbClr val="0000FF"/>
                </a:solidFill>
              </a:rPr>
              <a:t>-&gt; </a:t>
            </a:r>
            <a:r>
              <a:rPr lang="ko-KR" altLang="en-US" sz="1600" dirty="0" err="1">
                <a:solidFill>
                  <a:srgbClr val="0000FF"/>
                </a:solidFill>
              </a:rPr>
              <a:t>작업디렉토리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</a:rPr>
              <a:t>비교</a:t>
            </a: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58699592-5A44-4C14-86FF-B01AF2172FDD}"/>
              </a:ext>
            </a:extLst>
          </p:cNvPr>
          <p:cNvSpPr/>
          <p:nvPr/>
        </p:nvSpPr>
        <p:spPr>
          <a:xfrm>
            <a:off x="354476" y="5929897"/>
            <a:ext cx="3528392" cy="792088"/>
          </a:xfrm>
          <a:prstGeom prst="wedgeRectCallout">
            <a:avLst>
              <a:gd name="adj1" fmla="val 63013"/>
              <a:gd name="adj2" fmla="val 17603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0000FF"/>
                </a:solidFill>
              </a:rPr>
              <a:t>커밋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HEAD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-&gt; </a:t>
            </a:r>
            <a:r>
              <a:rPr lang="ko-KR" altLang="en-US" sz="1600" dirty="0" err="1">
                <a:solidFill>
                  <a:srgbClr val="0000FF"/>
                </a:solidFill>
              </a:rPr>
              <a:t>작업디렉토리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</a:rPr>
              <a:t>비교</a:t>
            </a:r>
          </a:p>
        </p:txBody>
      </p:sp>
      <p:sp>
        <p:nvSpPr>
          <p:cNvPr id="11" name="말풍선: 사각형 10">
            <a:extLst>
              <a:ext uri="{FF2B5EF4-FFF2-40B4-BE49-F238E27FC236}">
                <a16:creationId xmlns:a16="http://schemas.microsoft.com/office/drawing/2014/main" id="{66B7F35C-A7C8-456A-9DFC-313819A391A6}"/>
              </a:ext>
            </a:extLst>
          </p:cNvPr>
          <p:cNvSpPr/>
          <p:nvPr/>
        </p:nvSpPr>
        <p:spPr>
          <a:xfrm>
            <a:off x="6802110" y="4932759"/>
            <a:ext cx="3528392" cy="792088"/>
          </a:xfrm>
          <a:prstGeom prst="wedgeRectCallout">
            <a:avLst>
              <a:gd name="adj1" fmla="val -23074"/>
              <a:gd name="adj2" fmla="val 131718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rgbClr val="0000FF"/>
                </a:solidFill>
              </a:rPr>
              <a:t>커밋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HEAD</a:t>
            </a:r>
            <a:r>
              <a:rPr lang="ko-KR" altLang="en-US" sz="1600" dirty="0">
                <a:solidFill>
                  <a:srgbClr val="0000FF"/>
                </a:solidFill>
              </a:rPr>
              <a:t> </a:t>
            </a:r>
            <a:r>
              <a:rPr lang="en-US" altLang="ko-KR" sz="1600" dirty="0">
                <a:solidFill>
                  <a:srgbClr val="0000FF"/>
                </a:solidFill>
              </a:rPr>
              <a:t>-&gt; </a:t>
            </a:r>
            <a:r>
              <a:rPr lang="ko-KR" altLang="en-US" sz="1600" dirty="0" err="1">
                <a:solidFill>
                  <a:srgbClr val="0000FF"/>
                </a:solidFill>
              </a:rPr>
              <a:t>스테이징</a:t>
            </a:r>
            <a:r>
              <a:rPr lang="ko-KR" altLang="en-US" sz="1600" dirty="0">
                <a:solidFill>
                  <a:srgbClr val="0000FF"/>
                </a:solidFill>
              </a:rPr>
              <a:t> 영역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</a:rPr>
              <a:t>비교</a:t>
            </a:r>
          </a:p>
        </p:txBody>
      </p:sp>
    </p:spTree>
    <p:extLst>
      <p:ext uri="{BB962C8B-B14F-4D97-AF65-F5344CB8AC3E}">
        <p14:creationId xmlns:p14="http://schemas.microsoft.com/office/powerpoint/2010/main" val="791848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71FB49-5CC4-4D3D-BB62-4057C0F7DE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 reset </a:t>
            </a:r>
            <a:r>
              <a:rPr lang="ko-KR" altLang="en-US" dirty="0"/>
              <a:t>정리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3CE3A-54F1-46DF-9D84-CCFF9BB542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https://s3-ap-northeast-2.amazonaws.com/opentutorials-user-file/module/2676/5131.png">
            <a:extLst>
              <a:ext uri="{FF2B5EF4-FFF2-40B4-BE49-F238E27FC236}">
                <a16:creationId xmlns:a16="http://schemas.microsoft.com/office/drawing/2014/main" id="{F7385B49-89C5-4427-82AA-4158BF0F5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648" y="1146385"/>
            <a:ext cx="4867571" cy="180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BFE8E38-25C7-440D-ADC2-02E227E3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34" y="2953509"/>
            <a:ext cx="6616186" cy="39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4744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042444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03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85577" y="2613238"/>
            <a:ext cx="3231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과거로 돌아가기 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revert</a:t>
            </a:r>
            <a:endParaRPr lang="ko-KR" altLang="en-US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157585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241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BBBDE-B326-41EB-A411-B57D29F4B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497797" cy="351617"/>
          </a:xfrm>
        </p:spPr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HEAD</a:t>
            </a:r>
            <a:r>
              <a:rPr lang="ko-KR" altLang="en-US" dirty="0"/>
              <a:t>를 특정 시점 </a:t>
            </a:r>
            <a:r>
              <a:rPr lang="en-US" altLang="ko-KR" dirty="0"/>
              <a:t>commit </a:t>
            </a:r>
            <a:r>
              <a:rPr lang="ko-KR" altLang="en-US" dirty="0"/>
              <a:t>이전 상태로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21F3B-FB79-4FD1-AD4B-B3E92BFB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 revert &lt;</a:t>
            </a:r>
            <a:r>
              <a:rPr lang="en-US" altLang="ko-KR" dirty="0" err="1"/>
              <a:t>commitid</a:t>
            </a:r>
            <a:r>
              <a:rPr lang="en-US" altLang="ko-KR" dirty="0"/>
              <a:t>&gt;</a:t>
            </a:r>
          </a:p>
          <a:p>
            <a:pPr lvl="1"/>
            <a:r>
              <a:rPr lang="en-US" altLang="ko-KR" dirty="0"/>
              <a:t>&lt;</a:t>
            </a:r>
            <a:r>
              <a:rPr lang="en-US" altLang="ko-KR" dirty="0" err="1"/>
              <a:t>commitid</a:t>
            </a:r>
            <a:r>
              <a:rPr lang="en-US" altLang="ko-KR" dirty="0"/>
              <a:t>&gt; </a:t>
            </a:r>
            <a:r>
              <a:rPr lang="ko-KR" altLang="en-US" dirty="0"/>
              <a:t>바로</a:t>
            </a:r>
            <a:r>
              <a:rPr lang="en-US" altLang="ko-KR" dirty="0"/>
              <a:t> </a:t>
            </a:r>
            <a:r>
              <a:rPr lang="ko-KR" altLang="en-US" dirty="0"/>
              <a:t>이전으로 이동</a:t>
            </a:r>
            <a:endParaRPr lang="en-US" altLang="ko-KR" dirty="0"/>
          </a:p>
          <a:p>
            <a:pPr lvl="2"/>
            <a:r>
              <a:rPr lang="en-US" altLang="ko-KR" dirty="0"/>
              <a:t>commit</a:t>
            </a:r>
            <a:r>
              <a:rPr lang="ko-KR" altLang="en-US" dirty="0"/>
              <a:t>을 추가로 수행</a:t>
            </a:r>
            <a:endParaRPr lang="en-US" altLang="ko-KR" dirty="0"/>
          </a:p>
          <a:p>
            <a:pPr lvl="2"/>
            <a:r>
              <a:rPr lang="ko-KR" altLang="en-US" dirty="0"/>
              <a:t>과거의</a:t>
            </a:r>
            <a:r>
              <a:rPr lang="en-US" altLang="ko-KR" dirty="0"/>
              <a:t> </a:t>
            </a:r>
            <a:r>
              <a:rPr lang="ko-KR" altLang="en-US" dirty="0"/>
              <a:t>모든 </a:t>
            </a:r>
            <a:r>
              <a:rPr lang="ko-KR" altLang="en-US" dirty="0" err="1"/>
              <a:t>커밋은</a:t>
            </a:r>
            <a:r>
              <a:rPr lang="ko-KR" altLang="en-US" dirty="0"/>
              <a:t> 그대로 유지 관리되며</a:t>
            </a:r>
            <a:endParaRPr lang="en-US" altLang="ko-KR" dirty="0"/>
          </a:p>
          <a:p>
            <a:pPr lvl="2"/>
            <a:r>
              <a:rPr lang="ko-KR" altLang="en-US" dirty="0"/>
              <a:t>새로운 </a:t>
            </a:r>
            <a:r>
              <a:rPr lang="ko-KR" altLang="en-US" dirty="0" err="1"/>
              <a:t>커밋을</a:t>
            </a:r>
            <a:r>
              <a:rPr lang="ko-KR" altLang="en-US" dirty="0"/>
              <a:t> 추가해 특정 시점 </a:t>
            </a:r>
            <a:r>
              <a:rPr lang="en-US" altLang="ko-KR" dirty="0"/>
              <a:t>&lt;</a:t>
            </a:r>
            <a:r>
              <a:rPr lang="en-US" altLang="ko-KR" dirty="0" err="1"/>
              <a:t>commitid</a:t>
            </a:r>
            <a:r>
              <a:rPr lang="en-US" altLang="ko-KR" dirty="0"/>
              <a:t>&gt; </a:t>
            </a:r>
            <a:r>
              <a:rPr lang="ko-KR" altLang="en-US" dirty="0"/>
              <a:t>이전으로 이동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809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A40BB-55F8-449F-AC3E-7D46734D4A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실습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AF7350-406B-48CE-8CFC-2F1FEBF4E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 </a:t>
            </a:r>
            <a:r>
              <a:rPr lang="en-US" altLang="ko-KR" dirty="0"/>
              <a:t>reset-revert</a:t>
            </a:r>
            <a:r>
              <a:rPr lang="ko-KR" altLang="en-US" dirty="0"/>
              <a:t>에서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file.py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번 줄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Add, commit</a:t>
            </a:r>
          </a:p>
          <a:p>
            <a:pPr lvl="1"/>
            <a:r>
              <a:rPr lang="en-US" altLang="ko-KR" dirty="0"/>
              <a:t>$ git commit --am ‘Add comprehension, v4’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C79A107-DCFE-4900-B41C-AED310345198}"/>
              </a:ext>
            </a:extLst>
          </p:cNvPr>
          <p:cNvSpPr/>
          <p:nvPr/>
        </p:nvSpPr>
        <p:spPr>
          <a:xfrm>
            <a:off x="1818308" y="2556495"/>
            <a:ext cx="66247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list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tuple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'python'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 err="1">
                <a:solidFill>
                  <a:srgbClr val="4EC9B0"/>
                </a:solidFill>
                <a:latin typeface="Consolas" panose="020B0609020204030204" pitchFamily="49" charset="0"/>
              </a:rPr>
              <a:t>dict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Consolas" panose="020B0609020204030204" pitchFamily="49" charset="0"/>
              </a:rPr>
              <a:t>git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'git-scm.com'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github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'github.com'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400" dirty="0">
                <a:solidFill>
                  <a:srgbClr val="DCDCAA"/>
                </a:solidFill>
                <a:latin typeface="Consolas" panose="020B0609020204030204" pitchFamily="49" charset="0"/>
              </a:rPr>
              <a:t>print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'even'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if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%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else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Consolas" panose="020B0609020204030204" pitchFamily="49" charset="0"/>
              </a:rPr>
              <a:t>'odd'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569CD6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400" dirty="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400" dirty="0">
                <a:solidFill>
                  <a:srgbClr val="B5CEA8"/>
                </a:solidFill>
                <a:latin typeface="Consolas" panose="020B0609020204030204" pitchFamily="49" charset="0"/>
              </a:rPr>
              <a:t>11</a:t>
            </a:r>
            <a:r>
              <a:rPr lang="en-US" altLang="ko-KR" sz="1400" dirty="0">
                <a:solidFill>
                  <a:srgbClr val="D4D4D4"/>
                </a:solidFill>
                <a:latin typeface="Consolas" panose="020B0609020204030204" pitchFamily="49" charset="0"/>
              </a:rPr>
              <a:t>)])</a:t>
            </a:r>
          </a:p>
        </p:txBody>
      </p:sp>
    </p:spTree>
    <p:extLst>
      <p:ext uri="{BB962C8B-B14F-4D97-AF65-F5344CB8AC3E}">
        <p14:creationId xmlns:p14="http://schemas.microsoft.com/office/powerpoint/2010/main" val="12777645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44FD3-D4DC-4DD0-9ABE-F54CF643A9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653CF8-5621-4DDE-8DD9-EC908EBA8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337647-4817-445D-B939-98C75235B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937" y="861218"/>
            <a:ext cx="9153525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34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162797-3C88-466A-838E-935EFF5645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명령어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DB631-C188-4024-9A2C-E25543195A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$ git commit -m "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메세지</a:t>
            </a:r>
            <a:r>
              <a:rPr lang="en-US" altLang="ko-KR" dirty="0"/>
              <a:t>" </a:t>
            </a:r>
          </a:p>
          <a:p>
            <a:pPr lvl="1"/>
            <a:r>
              <a:rPr lang="ko-KR" altLang="en-US" dirty="0" err="1"/>
              <a:t>스테이징</a:t>
            </a:r>
            <a:r>
              <a:rPr lang="ko-KR" altLang="en-US" dirty="0"/>
              <a:t> 영역의 파일들을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en-US" altLang="ko-KR" dirty="0"/>
              <a:t>-m</a:t>
            </a:r>
            <a:r>
              <a:rPr lang="ko-KR" altLang="en-US" dirty="0"/>
              <a:t>은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메세지</a:t>
            </a:r>
            <a:r>
              <a:rPr lang="ko-KR" altLang="en-US" dirty="0"/>
              <a:t> 옵션</a:t>
            </a:r>
          </a:p>
          <a:p>
            <a:endParaRPr lang="en-US" altLang="ko-KR" dirty="0"/>
          </a:p>
          <a:p>
            <a:r>
              <a:rPr lang="en-US" altLang="ko-KR" dirty="0"/>
              <a:t>$ git commit -a : </a:t>
            </a:r>
            <a:r>
              <a:rPr lang="ko-KR" altLang="en-US" dirty="0"/>
              <a:t>자동으로 </a:t>
            </a:r>
            <a:r>
              <a:rPr lang="en-US" altLang="ko-KR" dirty="0"/>
              <a:t>add</a:t>
            </a:r>
            <a:r>
              <a:rPr lang="ko-KR" altLang="en-US" dirty="0"/>
              <a:t>를 진행한 후 </a:t>
            </a:r>
            <a:r>
              <a:rPr lang="ko-KR" altLang="en-US" dirty="0" err="1"/>
              <a:t>커밋</a:t>
            </a:r>
            <a:endParaRPr lang="ko-KR" altLang="en-US" dirty="0"/>
          </a:p>
          <a:p>
            <a:pPr lvl="1"/>
            <a:r>
              <a:rPr lang="ko-KR" altLang="en-US" dirty="0"/>
              <a:t>별도의 </a:t>
            </a:r>
            <a:r>
              <a:rPr lang="en-US" altLang="ko-KR" dirty="0"/>
              <a:t>add </a:t>
            </a:r>
            <a:r>
              <a:rPr lang="ko-KR" altLang="en-US" dirty="0"/>
              <a:t>명령어를 사용하지 않고 수정된 파일에 대해 </a:t>
            </a:r>
            <a:r>
              <a:rPr lang="en-US" altLang="ko-KR" dirty="0"/>
              <a:t>add, commit</a:t>
            </a:r>
            <a:r>
              <a:rPr lang="ko-KR" altLang="en-US" dirty="0"/>
              <a:t>을 한번에 수행</a:t>
            </a:r>
            <a:endParaRPr lang="en-US" altLang="ko-KR" dirty="0"/>
          </a:p>
          <a:p>
            <a:pPr lvl="1"/>
            <a:r>
              <a:rPr lang="ko-KR" altLang="en-US" dirty="0"/>
              <a:t>한번도 </a:t>
            </a:r>
            <a:r>
              <a:rPr lang="en-US" altLang="ko-KR" dirty="0"/>
              <a:t>add</a:t>
            </a:r>
            <a:r>
              <a:rPr lang="ko-KR" altLang="en-US" dirty="0"/>
              <a:t>되지 않은 파일은 </a:t>
            </a:r>
            <a:r>
              <a:rPr lang="en-US" altLang="ko-KR" dirty="0"/>
              <a:t>add</a:t>
            </a:r>
            <a:r>
              <a:rPr lang="ko-KR" altLang="en-US" dirty="0"/>
              <a:t>를 따로 작업 해줘야 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commit -am "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메세지</a:t>
            </a:r>
            <a:r>
              <a:rPr lang="en-US" altLang="ko-KR" dirty="0"/>
              <a:t>“</a:t>
            </a:r>
          </a:p>
          <a:p>
            <a:pPr lvl="1"/>
            <a:r>
              <a:rPr lang="en-US" altLang="ko-KR" dirty="0"/>
              <a:t>a, m</a:t>
            </a:r>
            <a:r>
              <a:rPr lang="ko-KR" altLang="en-US" dirty="0"/>
              <a:t>의 옵션을 합친 형태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commit –v</a:t>
            </a:r>
          </a:p>
          <a:p>
            <a:pPr lvl="1"/>
            <a:r>
              <a:rPr lang="ko-KR" altLang="en-US" dirty="0" err="1"/>
              <a:t>커밋</a:t>
            </a:r>
            <a:r>
              <a:rPr lang="ko-KR" altLang="en-US" dirty="0"/>
              <a:t> 메세지에 </a:t>
            </a:r>
            <a:r>
              <a:rPr lang="en-US" altLang="ko-KR" dirty="0"/>
              <a:t>diff</a:t>
            </a:r>
            <a:r>
              <a:rPr lang="ko-KR" altLang="en-US" dirty="0"/>
              <a:t>의 내용 포함</a:t>
            </a:r>
          </a:p>
          <a:p>
            <a:endParaRPr lang="en-US" altLang="ko-KR" dirty="0"/>
          </a:p>
          <a:p>
            <a:r>
              <a:rPr lang="en-US" altLang="ko-KR" dirty="0"/>
              <a:t>$ git commit --amend : </a:t>
            </a:r>
          </a:p>
          <a:p>
            <a:pPr lvl="1"/>
            <a:r>
              <a:rPr lang="ko-KR" altLang="en-US" dirty="0"/>
              <a:t>최신 </a:t>
            </a:r>
            <a:r>
              <a:rPr lang="ko-KR" altLang="en-US" dirty="0" err="1"/>
              <a:t>커밋</a:t>
            </a:r>
            <a:r>
              <a:rPr lang="ko-KR" altLang="en-US" dirty="0"/>
              <a:t> 메세지를 수정하여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ko-KR" altLang="en-US" dirty="0"/>
              <a:t>신규 </a:t>
            </a:r>
            <a:r>
              <a:rPr lang="ko-KR" altLang="en-US" dirty="0" err="1"/>
              <a:t>커밋</a:t>
            </a:r>
            <a:r>
              <a:rPr lang="ko-KR" altLang="en-US" dirty="0"/>
              <a:t> </a:t>
            </a:r>
            <a:r>
              <a:rPr lang="ko-KR" altLang="en-US" dirty="0" err="1"/>
              <a:t>메세지</a:t>
            </a:r>
            <a:r>
              <a:rPr lang="ko-KR" altLang="en-US" dirty="0"/>
              <a:t> 추가되지 않음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727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536E47-E986-4685-B843-8528FFA154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8EFAF3-07C6-4D2E-A344-765358B0D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2A0632-8E4F-4C8F-9798-ED0EC6C5B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61" y="2772519"/>
            <a:ext cx="6869013" cy="40387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9EA25CE-02A5-4E16-BE5D-128EA1A2F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61" y="1116335"/>
            <a:ext cx="7101672" cy="147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6246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A5386E-7AA1-472B-BD50-6E77114E98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Reset</a:t>
            </a:r>
            <a:r>
              <a:rPr lang="ko-KR" altLang="en-US" dirty="0"/>
              <a:t>과 </a:t>
            </a:r>
            <a:r>
              <a:rPr lang="en-US" altLang="ko-KR" dirty="0"/>
              <a:t>checkout </a:t>
            </a:r>
            <a:r>
              <a:rPr lang="ko-KR" altLang="en-US" dirty="0"/>
              <a:t>비교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E67440-5249-445D-9239-C2C325D45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reset 9033</a:t>
            </a:r>
          </a:p>
          <a:p>
            <a:pPr lvl="1"/>
            <a:r>
              <a:rPr lang="ko-KR" altLang="en-US" dirty="0"/>
              <a:t>일반적으로 다시 앞으로 가기가 어려움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git checkout 9033</a:t>
            </a:r>
          </a:p>
          <a:p>
            <a:pPr lvl="1"/>
            <a:r>
              <a:rPr lang="ko-KR" altLang="en-US" dirty="0"/>
              <a:t>바로 </a:t>
            </a:r>
            <a:r>
              <a:rPr lang="en-US" altLang="ko-KR" dirty="0"/>
              <a:t>checkout</a:t>
            </a:r>
            <a:r>
              <a:rPr lang="ko-KR" altLang="en-US" dirty="0"/>
              <a:t>으로 다시 앞으로 가기가 수월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2050" name="Picture 2" descr="https://codeit-images.s3.ap-northeast-2.amazonaws.com/images/5e345231f974fb2074b368c1/37-2.png?1587009639934">
            <a:extLst>
              <a:ext uri="{FF2B5EF4-FFF2-40B4-BE49-F238E27FC236}">
                <a16:creationId xmlns:a16="http://schemas.microsoft.com/office/drawing/2014/main" id="{BE91E1CE-EB56-4997-8C11-9D6247B06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20" y="1764407"/>
            <a:ext cx="3229926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odeit-images.s3.ap-northeast-2.amazonaws.com/images/5e345231f974fb2074b368c1/46-1.png?1587009625701">
            <a:extLst>
              <a:ext uri="{FF2B5EF4-FFF2-40B4-BE49-F238E27FC236}">
                <a16:creationId xmlns:a16="http://schemas.microsoft.com/office/drawing/2014/main" id="{D63CCD55-B5CF-40E6-A640-2D66D9E3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60" y="1793214"/>
            <a:ext cx="3227703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codeit-images.s3.ap-northeast-2.amazonaws.com/images/5e345231f974fb2074b368c1/46-1.png?1587009625701">
            <a:extLst>
              <a:ext uri="{FF2B5EF4-FFF2-40B4-BE49-F238E27FC236}">
                <a16:creationId xmlns:a16="http://schemas.microsoft.com/office/drawing/2014/main" id="{F4F75B2C-E3BC-419F-AF03-C5A2BC4D5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58" y="4860751"/>
            <a:ext cx="3227705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odeit-images.s3.ap-northeast-2.amazonaws.com/images/5e345231f974fb2074b368c1/27-3.png?1587009652246">
            <a:extLst>
              <a:ext uri="{FF2B5EF4-FFF2-40B4-BE49-F238E27FC236}">
                <a16:creationId xmlns:a16="http://schemas.microsoft.com/office/drawing/2014/main" id="{E27A8A6A-9471-4C44-A79C-2146FA68A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318" y="4860751"/>
            <a:ext cx="3229927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C6E6F50-B0DB-449B-A179-2939EFF9B32E}"/>
              </a:ext>
            </a:extLst>
          </p:cNvPr>
          <p:cNvSpPr/>
          <p:nvPr/>
        </p:nvSpPr>
        <p:spPr>
          <a:xfrm>
            <a:off x="5310696" y="2700511"/>
            <a:ext cx="739155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6D928B4B-FB9A-49B7-B831-FD9BC4448C63}"/>
              </a:ext>
            </a:extLst>
          </p:cNvPr>
          <p:cNvSpPr/>
          <p:nvPr/>
        </p:nvSpPr>
        <p:spPr>
          <a:xfrm>
            <a:off x="5310695" y="5652839"/>
            <a:ext cx="739155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5984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042444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04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85577" y="2613238"/>
            <a:ext cx="6558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Vscode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에 깃 관련 확장 플러그인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(extensions)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설치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157585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6430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914C28-31CA-4F19-9975-CD64F50E01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Vscode</a:t>
            </a:r>
            <a:r>
              <a:rPr lang="en-US" altLang="ko-KR" dirty="0"/>
              <a:t> </a:t>
            </a:r>
            <a:r>
              <a:rPr lang="ko-KR" altLang="en-US" dirty="0" err="1"/>
              <a:t>브랜치</a:t>
            </a:r>
            <a:r>
              <a:rPr lang="ko-KR" altLang="en-US" dirty="0"/>
              <a:t> 보기 확장 설치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7E3508-793A-47CB-8750-0396D1776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graph</a:t>
            </a:r>
            <a:r>
              <a:rPr lang="ko-KR" altLang="en-US" dirty="0"/>
              <a:t> 검색해 설치</a:t>
            </a:r>
            <a:endParaRPr lang="en-US" altLang="ko-KR" dirty="0"/>
          </a:p>
          <a:p>
            <a:pPr lvl="1"/>
            <a:r>
              <a:rPr lang="ko-KR" altLang="en-US" dirty="0"/>
              <a:t>설치 후 소스 제어에서 그래프</a:t>
            </a:r>
            <a:r>
              <a:rPr lang="en-US" altLang="ko-KR" dirty="0"/>
              <a:t> </a:t>
            </a:r>
            <a:r>
              <a:rPr lang="ko-KR" altLang="en-US" dirty="0"/>
              <a:t>보기 아이콘 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75B2B6-7734-4273-9128-A504049A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27" y="2266760"/>
            <a:ext cx="4128306" cy="38901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A213C0B-1965-4C05-A460-6F32B209C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342" y="2266760"/>
            <a:ext cx="5172075" cy="246697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96E23C5-9A57-4758-B109-EEB53DCCB43C}"/>
              </a:ext>
            </a:extLst>
          </p:cNvPr>
          <p:cNvSpPr/>
          <p:nvPr/>
        </p:nvSpPr>
        <p:spPr>
          <a:xfrm>
            <a:off x="1324536" y="3905643"/>
            <a:ext cx="3746633" cy="45105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56C395-DEEA-4F88-AD7C-F32F993B0536}"/>
              </a:ext>
            </a:extLst>
          </p:cNvPr>
          <p:cNvSpPr/>
          <p:nvPr/>
        </p:nvSpPr>
        <p:spPr>
          <a:xfrm>
            <a:off x="3762524" y="2441452"/>
            <a:ext cx="1494182" cy="331067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0070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F58B0D-AAC0-47EE-B719-2662135730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Graph </a:t>
            </a:r>
            <a:r>
              <a:rPr lang="ko-KR" altLang="en-US" dirty="0"/>
              <a:t>설치 화면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E040C0-FD8D-4EBF-8F95-1CAE8DE92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CC9382-FC5B-441E-82B9-C39A1D8B0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52" y="1404367"/>
            <a:ext cx="8279348" cy="535761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2A5B860-1E82-4140-9BC8-0596EE925B59}"/>
              </a:ext>
            </a:extLst>
          </p:cNvPr>
          <p:cNvSpPr/>
          <p:nvPr/>
        </p:nvSpPr>
        <p:spPr>
          <a:xfrm>
            <a:off x="4472678" y="2412479"/>
            <a:ext cx="5120922" cy="122413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6496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959780-7883-4A3D-B7C8-E64B80F8AD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커밋의</a:t>
            </a:r>
            <a:r>
              <a:rPr lang="ko-KR" altLang="en-US" dirty="0"/>
              <a:t> 파일 차이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9101F8-0D8F-4346-AD34-9A9B879A1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6DC7E2-A9A9-426C-B532-70EE8D77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78" y="1450634"/>
            <a:ext cx="8208044" cy="516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312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14B32-4D8B-4DDC-8A0C-EDEF40667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각 </a:t>
            </a:r>
            <a:r>
              <a:rPr lang="ko-KR" altLang="en-US" dirty="0" err="1"/>
              <a:t>커밋에서</a:t>
            </a:r>
            <a:r>
              <a:rPr lang="ko-KR" altLang="en-US" dirty="0"/>
              <a:t> 여러 메뉴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76545E-AB02-4FE0-9E14-A75F139EF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커밋의</a:t>
            </a:r>
            <a:r>
              <a:rPr lang="ko-KR" altLang="en-US" dirty="0"/>
              <a:t> 우측 버튼 메뉴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A3BAF7-4B16-4579-8681-EAE001335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78" y="1640918"/>
            <a:ext cx="8208044" cy="516404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D1FD825-8030-4450-AAC6-FF7134518DF6}"/>
              </a:ext>
            </a:extLst>
          </p:cNvPr>
          <p:cNvSpPr/>
          <p:nvPr/>
        </p:nvSpPr>
        <p:spPr>
          <a:xfrm>
            <a:off x="3434005" y="2808559"/>
            <a:ext cx="3784903" cy="24842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1327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962B06-358A-4649-8EDF-B9CC48B2E8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확장</a:t>
            </a:r>
            <a:r>
              <a:rPr lang="en-US" altLang="ko-KR" dirty="0"/>
              <a:t> Git History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4D2515-1F2F-448B-B510-64CCABC6D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주로 특정 파일의 </a:t>
            </a:r>
            <a:r>
              <a:rPr lang="ko-KR" altLang="en-US" dirty="0" err="1"/>
              <a:t>커밋</a:t>
            </a:r>
            <a:r>
              <a:rPr lang="ko-KR" altLang="en-US" dirty="0"/>
              <a:t> 히스토리를 보고 싶을 때 많이 사용</a:t>
            </a:r>
            <a:endParaRPr lang="en-US" altLang="ko-KR" dirty="0"/>
          </a:p>
          <a:p>
            <a:r>
              <a:rPr lang="ko-KR" altLang="en-US" dirty="0"/>
              <a:t>해당 파일에 대한 </a:t>
            </a:r>
            <a:r>
              <a:rPr lang="ko-KR" altLang="en-US" dirty="0" err="1"/>
              <a:t>커밋</a:t>
            </a:r>
            <a:r>
              <a:rPr lang="ko-KR" altLang="en-US" dirty="0"/>
              <a:t> 히스토리가 화면에 표시</a:t>
            </a:r>
            <a:endParaRPr lang="en-US" altLang="ko-KR" dirty="0"/>
          </a:p>
          <a:p>
            <a:pPr lvl="1"/>
            <a:r>
              <a:rPr lang="ko-KR" altLang="en-US" dirty="0"/>
              <a:t>화면 왼쪽의 파일 </a:t>
            </a:r>
            <a:r>
              <a:rPr lang="en-US" altLang="ko-KR" dirty="0"/>
              <a:t>Explorer</a:t>
            </a:r>
            <a:r>
              <a:rPr lang="ko-KR" altLang="en-US" dirty="0"/>
              <a:t>에서 원하는 파일에 마우스 </a:t>
            </a:r>
            <a:r>
              <a:rPr lang="ko-KR" altLang="en-US" dirty="0" err="1"/>
              <a:t>우클릭</a:t>
            </a:r>
            <a:r>
              <a:rPr lang="en-US" altLang="ko-KR" dirty="0"/>
              <a:t>-&gt; Git: View file History</a:t>
            </a:r>
            <a:r>
              <a:rPr lang="ko-KR" altLang="en-US" dirty="0"/>
              <a:t>를 클릭</a:t>
            </a:r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B286EC-0BF3-438B-B4C1-A29654808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507" y="2546122"/>
            <a:ext cx="4725578" cy="29730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EF0AC4F-B0A4-4B67-B667-FC0C8F01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80" y="2542649"/>
            <a:ext cx="3784750" cy="440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5259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C5EF5A-19B1-4412-A7ED-CE1D1B3A32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확장</a:t>
            </a:r>
            <a:r>
              <a:rPr lang="en-US" altLang="ko-KR" dirty="0"/>
              <a:t> Git extension Pack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C6CFC7-CABC-4DAA-8D3D-48937EB58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ko-KR" altLang="en-US" dirty="0"/>
              <a:t>개가 동시에 깔리는 묶음 팩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Git History</a:t>
            </a:r>
          </a:p>
          <a:p>
            <a:pPr lvl="1"/>
            <a:r>
              <a:rPr lang="ko-KR" altLang="en-US" dirty="0" err="1"/>
              <a:t>레포지토리</a:t>
            </a:r>
            <a:r>
              <a:rPr lang="ko-KR" altLang="en-US" dirty="0"/>
              <a:t> 기록을 조회할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Project Manager : </a:t>
            </a:r>
          </a:p>
          <a:p>
            <a:r>
              <a:rPr lang="en-US" altLang="ko-KR" dirty="0" err="1"/>
              <a:t>GitLens</a:t>
            </a:r>
            <a:endParaRPr lang="en-US" altLang="ko-KR" dirty="0"/>
          </a:p>
          <a:p>
            <a:pPr lvl="1"/>
            <a:r>
              <a:rPr lang="ko-KR" altLang="en-US" dirty="0" err="1"/>
              <a:t>레포지토리</a:t>
            </a:r>
            <a:r>
              <a:rPr lang="ko-KR" altLang="en-US" dirty="0"/>
              <a:t> 내부 파일을 수정할 때 왠만한 내용은 다 오버레이로 보여준다</a:t>
            </a:r>
            <a:r>
              <a:rPr lang="en-US" altLang="ko-KR" dirty="0"/>
              <a:t>. </a:t>
            </a:r>
            <a:r>
              <a:rPr lang="ko-KR" altLang="en-US" dirty="0"/>
              <a:t>직접 써보는 게 이해가 빠르다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Gitignore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ko-KR" altLang="en-US" dirty="0" err="1"/>
              <a:t>레포지토리를</a:t>
            </a:r>
            <a:r>
              <a:rPr lang="ko-KR" altLang="en-US" dirty="0"/>
              <a:t> 처음 팔 때 언어를 선택할 수 있는데 그걸 가져올 수 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Open in GitHub / Bitbucket / VisualStudio.com</a:t>
            </a:r>
          </a:p>
          <a:p>
            <a:pPr lvl="1"/>
            <a:r>
              <a:rPr lang="ko-KR" altLang="en-US" dirty="0"/>
              <a:t>해당 파일을 온라인 링크에서 열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62866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76B57C-FEDB-4A69-94B7-9E794BB338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확장 </a:t>
            </a:r>
            <a:r>
              <a:rPr lang="en-US" altLang="ko-KR" dirty="0"/>
              <a:t>Git Lens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248C2B-7155-4968-80FC-FFF2049FA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96F8CB-56A8-40CD-ACE3-50F3E694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289" y="1260351"/>
            <a:ext cx="7392821" cy="554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0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976127-2AD1-4DF9-BB78-C7C6C246D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명령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C5E18E-9B7B-4923-98F3-8AF3C63F9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깃 </a:t>
            </a:r>
            <a:r>
              <a:rPr lang="ko-KR" altLang="en-US" dirty="0" err="1"/>
              <a:t>리포지토리</a:t>
            </a:r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endParaRPr lang="en-US" altLang="ko-KR" dirty="0"/>
          </a:p>
          <a:p>
            <a:pPr lvl="1"/>
            <a:r>
              <a:rPr lang="en-US" altLang="ko-KR" dirty="0"/>
              <a:t>$ git commit –m “</a:t>
            </a:r>
            <a:r>
              <a:rPr lang="ko-KR" altLang="en-US" dirty="0"/>
              <a:t>메시지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$ git commit </a:t>
            </a:r>
          </a:p>
          <a:p>
            <a:pPr lvl="2"/>
            <a:r>
              <a:rPr lang="ko-KR" altLang="en-US" dirty="0"/>
              <a:t>메시지를 입력하기 위한 디폴트 에디터에서 입력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 err="1"/>
              <a:t>작업디렉토리에서</a:t>
            </a:r>
            <a:r>
              <a:rPr lang="en-US" altLang="ko-KR" dirty="0"/>
              <a:t> index</a:t>
            </a:r>
            <a:r>
              <a:rPr lang="ko-KR" altLang="en-US" dirty="0"/>
              <a:t>를 거치지 않고 바로 깃 </a:t>
            </a:r>
            <a:r>
              <a:rPr lang="ko-KR" altLang="en-US" dirty="0" err="1"/>
              <a:t>레포지토리</a:t>
            </a:r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endParaRPr lang="en-US" altLang="ko-KR" dirty="0"/>
          </a:p>
          <a:p>
            <a:pPr lvl="1"/>
            <a:r>
              <a:rPr lang="en-US" altLang="ko-KR" dirty="0"/>
              <a:t>$ git commit –am “</a:t>
            </a:r>
            <a:r>
              <a:rPr lang="ko-KR" altLang="en-US" dirty="0"/>
              <a:t>메시지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$ git commit –am</a:t>
            </a:r>
          </a:p>
          <a:p>
            <a:pPr lvl="2"/>
            <a:r>
              <a:rPr lang="ko-KR" altLang="en-US" dirty="0"/>
              <a:t>메시지를 입력하기 위한 디폴트 에디터에서 입력</a:t>
            </a:r>
            <a:endParaRPr lang="en-US" altLang="ko-KR" dirty="0"/>
          </a:p>
          <a:p>
            <a:pPr lvl="1"/>
            <a:r>
              <a:rPr lang="en-US" altLang="ko-KR" dirty="0"/>
              <a:t>$ git commit –a -m “</a:t>
            </a:r>
            <a:r>
              <a:rPr lang="ko-KR" altLang="en-US" dirty="0"/>
              <a:t>메시지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$ git commit –a -m</a:t>
            </a:r>
          </a:p>
          <a:p>
            <a:pPr lvl="2"/>
            <a:r>
              <a:rPr lang="ko-KR" altLang="en-US" dirty="0"/>
              <a:t>메시지를 입력하기 위한 디폴트 에디터에서 입력</a:t>
            </a:r>
            <a:endParaRPr lang="en-US" altLang="ko-KR" dirty="0"/>
          </a:p>
          <a:p>
            <a:pPr lvl="2"/>
            <a:r>
              <a:rPr lang="en-US" altLang="ko-KR" dirty="0"/>
              <a:t>$ git config –global </a:t>
            </a:r>
            <a:r>
              <a:rPr lang="en-US" altLang="ko-KR" dirty="0" err="1"/>
              <a:t>core.editor</a:t>
            </a:r>
            <a:r>
              <a:rPr lang="en-US" altLang="ko-KR" dirty="0"/>
              <a:t> ‘code --wait'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34391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650D34-A3EC-4052-82D1-CAD039FCE8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다양한 확장 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C41E23-2EC1-4871-877C-D878C5195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F301B4-C4E1-40DF-B132-C2BBE94A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199" y="1149577"/>
            <a:ext cx="2925001" cy="60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007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042444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05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085577" y="2613238"/>
            <a:ext cx="43877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과거로 돌아가기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(</a:t>
            </a:r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커밋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간의 이동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)</a:t>
            </a:r>
            <a:endParaRPr lang="ko-KR" altLang="en-US" sz="2400" b="1" spc="-15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3157585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0666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F3EA54-9BCC-4F0D-87AB-54E73FF7E1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3+1 = 4</a:t>
            </a:r>
            <a:r>
              <a:rPr lang="ko-KR" altLang="en-US" dirty="0"/>
              <a:t>가지 영역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98DAE6-D0FE-484E-98E2-DE1C3DC1E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5FF6BA-AD6F-4899-BF69-611CDAC6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181" y="1241080"/>
            <a:ext cx="6302753" cy="35596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04DA6E-404B-4C0D-AE05-2006CF14D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206" y="4875823"/>
            <a:ext cx="7614910" cy="200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177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3B5E93-4DE5-47EC-BFB2-E46655BD7D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의 </a:t>
            </a:r>
            <a:r>
              <a:rPr lang="en-US" altLang="ko-KR" dirty="0"/>
              <a:t>3+1 = 4</a:t>
            </a:r>
            <a:r>
              <a:rPr lang="ko-KR" altLang="en-US" dirty="0"/>
              <a:t>가지 영역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2A4D2D-C6D0-4DAB-9681-55A84C276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1. Working Directory(</a:t>
            </a:r>
            <a:r>
              <a:rPr lang="ko-KR" altLang="en-US" dirty="0"/>
              <a:t>작업영역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프로젝트 디렉토리이며</a:t>
            </a:r>
            <a:r>
              <a:rPr lang="en-US" altLang="ko-KR" dirty="0"/>
              <a:t>, </a:t>
            </a:r>
            <a:r>
              <a:rPr lang="ko-KR" altLang="en-US" dirty="0"/>
              <a:t>개발자가 직접 코드를 수정하는 공간을 의미</a:t>
            </a:r>
            <a:endParaRPr lang="en-US" altLang="ko-KR" dirty="0"/>
          </a:p>
          <a:p>
            <a:pPr lvl="1"/>
            <a:r>
              <a:rPr lang="en-US" altLang="ko-KR" dirty="0"/>
              <a:t>.git</a:t>
            </a:r>
            <a:r>
              <a:rPr lang="ko-KR" altLang="en-US" dirty="0"/>
              <a:t>을 제외한 모든 영역에 해당</a:t>
            </a:r>
            <a:endParaRPr lang="en-US" altLang="ko-KR" dirty="0"/>
          </a:p>
          <a:p>
            <a:r>
              <a:rPr lang="en-US" altLang="ko-KR" dirty="0"/>
              <a:t>2. Index (Staging Area)</a:t>
            </a:r>
          </a:p>
          <a:p>
            <a:pPr lvl="1"/>
            <a:r>
              <a:rPr lang="en-US" altLang="ko-KR" dirty="0"/>
              <a:t>Working Directory </a:t>
            </a:r>
            <a:r>
              <a:rPr lang="ko-KR" altLang="en-US" dirty="0"/>
              <a:t>에서 </a:t>
            </a:r>
            <a:r>
              <a:rPr lang="en-US" altLang="ko-KR" dirty="0"/>
              <a:t>Repository</a:t>
            </a:r>
            <a:r>
              <a:rPr lang="ko-KR" altLang="en-US" dirty="0"/>
              <a:t>로 정보가 저장되기 전 준비 영역</a:t>
            </a:r>
            <a:endParaRPr lang="en-US" altLang="ko-KR" dirty="0"/>
          </a:p>
          <a:p>
            <a:pPr lvl="1"/>
            <a:r>
              <a:rPr lang="en-US" altLang="ko-KR" dirty="0"/>
              <a:t>.git/index </a:t>
            </a:r>
            <a:r>
              <a:rPr lang="ko-KR" altLang="en-US" dirty="0"/>
              <a:t>파일로 관리</a:t>
            </a:r>
            <a:endParaRPr lang="en-US" altLang="ko-KR" dirty="0"/>
          </a:p>
          <a:p>
            <a:r>
              <a:rPr lang="en-US" altLang="ko-KR" dirty="0"/>
              <a:t>3. Repository(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파일이나 폴더를 변경 이력 별로 저장해두는 영역</a:t>
            </a:r>
            <a:endParaRPr lang="en-US" altLang="ko-KR" dirty="0"/>
          </a:p>
          <a:p>
            <a:pPr lvl="1"/>
            <a:r>
              <a:rPr lang="en-US" altLang="ko-KR" dirty="0"/>
              <a:t>.git </a:t>
            </a:r>
            <a:r>
              <a:rPr lang="ko-KR" altLang="en-US" dirty="0"/>
              <a:t>디렉토리 내에 존재</a:t>
            </a:r>
            <a:endParaRPr lang="en-US" altLang="ko-KR" dirty="0"/>
          </a:p>
          <a:p>
            <a:pPr lvl="1"/>
            <a:r>
              <a:rPr lang="en-US" altLang="ko-KR" dirty="0"/>
              <a:t>Local, Remote Repository</a:t>
            </a:r>
            <a:r>
              <a:rPr lang="ko-KR" altLang="en-US" dirty="0"/>
              <a:t>로 구분</a:t>
            </a:r>
            <a:endParaRPr lang="en-US" altLang="ko-KR" dirty="0"/>
          </a:p>
          <a:p>
            <a:r>
              <a:rPr lang="en-US" altLang="ko-KR" dirty="0"/>
              <a:t>4. Stash(</a:t>
            </a:r>
            <a:r>
              <a:rPr lang="ko-KR" altLang="en-US" dirty="0"/>
              <a:t>임시영역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임시적으로 작업 사항을 저장해두고</a:t>
            </a:r>
            <a:r>
              <a:rPr lang="en-US" altLang="ko-KR" dirty="0"/>
              <a:t>, </a:t>
            </a:r>
            <a:r>
              <a:rPr lang="ko-KR" altLang="en-US" dirty="0"/>
              <a:t>나중에 </a:t>
            </a:r>
            <a:r>
              <a:rPr lang="ko-KR" altLang="en-US" dirty="0" err="1"/>
              <a:t>꺼내올</a:t>
            </a:r>
            <a:r>
              <a:rPr lang="ko-KR" altLang="en-US" dirty="0"/>
              <a:t> 수 있는 영역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84172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8BBBDE-B326-41EB-A411-B57D29F4B2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 학습 추천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921F3B-FB79-4FD1-AD4B-B3E92BFB2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백로그닷컴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https://backlog.com/git-tutorial/kr/stepup/stepup7_2.html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revert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마지막 커밋한 「</a:t>
            </a:r>
            <a:r>
              <a:rPr lang="en-US" altLang="ko-KR" dirty="0"/>
              <a:t>pull</a:t>
            </a:r>
            <a:r>
              <a:rPr lang="ko-KR" altLang="en-US" dirty="0"/>
              <a:t>의 설명을 </a:t>
            </a:r>
            <a:r>
              <a:rPr lang="ko-KR" altLang="en-US" dirty="0" err="1"/>
              <a:t>추가」를</a:t>
            </a:r>
            <a:r>
              <a:rPr lang="ko-KR" altLang="en-US" dirty="0"/>
              <a:t> 지워보도록 하겠습니다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다운로드 한 </a:t>
            </a:r>
            <a:r>
              <a:rPr lang="en-US" altLang="ko-KR" dirty="0"/>
              <a:t>'</a:t>
            </a:r>
            <a:r>
              <a:rPr lang="en-US" altLang="ko-KR" dirty="0" err="1"/>
              <a:t>stepup</a:t>
            </a:r>
            <a:r>
              <a:rPr lang="en-US" altLang="ko-KR" dirty="0"/>
              <a:t>-tutorial/tutorial2' </a:t>
            </a:r>
            <a:r>
              <a:rPr lang="ko-KR" altLang="en-US" dirty="0"/>
              <a:t>폴더로 이동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폴더에서</a:t>
            </a:r>
            <a:r>
              <a:rPr lang="en-US" altLang="ko-KR" dirty="0"/>
              <a:t> git </a:t>
            </a:r>
            <a:r>
              <a:rPr lang="en-US" altLang="ko-KR" dirty="0" err="1"/>
              <a:t>gui</a:t>
            </a:r>
            <a:r>
              <a:rPr lang="en-US" altLang="ko-KR" dirty="0"/>
              <a:t>, git bash </a:t>
            </a:r>
            <a:r>
              <a:rPr lang="ko-KR" altLang="en-US" dirty="0"/>
              <a:t>모두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71183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46D610-4304-4BE4-A7C9-BB9019D07E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연습 </a:t>
            </a:r>
            <a:r>
              <a:rPr lang="en-US" altLang="ko-KR" dirty="0"/>
              <a:t>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DBA5C4-8466-4DF8-AB01-ABBFB6D23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$git log –</a:t>
            </a:r>
            <a:r>
              <a:rPr lang="en-US" altLang="ko-KR" dirty="0" err="1"/>
              <a:t>oneline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git status</a:t>
            </a:r>
          </a:p>
          <a:p>
            <a:endParaRPr lang="ko-KR" altLang="en-US" dirty="0"/>
          </a:p>
        </p:txBody>
      </p:sp>
      <p:pic>
        <p:nvPicPr>
          <p:cNvPr id="4" name="Picture 2" descr="저장소 이력">
            <a:extLst>
              <a:ext uri="{FF2B5EF4-FFF2-40B4-BE49-F238E27FC236}">
                <a16:creationId xmlns:a16="http://schemas.microsoft.com/office/drawing/2014/main" id="{F13AE9FF-3124-4837-BBAB-26E9D6027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316" y="3348583"/>
            <a:ext cx="5639271" cy="182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FDB070-3152-48C9-8404-131D8163C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356" y="1864479"/>
            <a:ext cx="4562758" cy="103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5987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8B98E-712D-4C14-A2E7-F06B2B4C8E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연습 </a:t>
            </a:r>
            <a:r>
              <a:rPr lang="en-US" altLang="ko-KR" dirty="0"/>
              <a:t>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68FEBC-C02F-4722-8799-A3E9AFBA0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revert </a:t>
            </a:r>
            <a:r>
              <a:rPr lang="ko-KR" altLang="en-US" dirty="0"/>
              <a:t>를 사용</a:t>
            </a:r>
            <a:endParaRPr lang="en-US" altLang="ko-KR" dirty="0"/>
          </a:p>
          <a:p>
            <a:pPr lvl="1"/>
            <a:r>
              <a:rPr lang="ko-KR" altLang="en-US" dirty="0"/>
              <a:t>마지막 커밋한 「</a:t>
            </a:r>
            <a:r>
              <a:rPr lang="en-US" altLang="ko-KR" dirty="0"/>
              <a:t>pull</a:t>
            </a:r>
            <a:r>
              <a:rPr lang="ko-KR" altLang="en-US" dirty="0"/>
              <a:t>의 설명을 </a:t>
            </a:r>
            <a:r>
              <a:rPr lang="ko-KR" altLang="en-US" dirty="0" err="1"/>
              <a:t>추가」를</a:t>
            </a:r>
            <a:r>
              <a:rPr lang="ko-KR" altLang="en-US" dirty="0"/>
              <a:t> 지워보자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git revert HEAD</a:t>
            </a:r>
          </a:p>
          <a:p>
            <a:pPr lvl="1"/>
            <a:r>
              <a:rPr lang="en-US" altLang="ko-KR" dirty="0"/>
              <a:t>$ git log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git status</a:t>
            </a:r>
          </a:p>
          <a:p>
            <a:pPr lvl="2"/>
            <a:r>
              <a:rPr lang="ko-KR" altLang="en-US" dirty="0"/>
              <a:t>초기화된</a:t>
            </a:r>
            <a:r>
              <a:rPr lang="en-US" altLang="ko-KR" dirty="0"/>
              <a:t> </a:t>
            </a:r>
            <a:r>
              <a:rPr lang="ko-KR" altLang="en-US" dirty="0"/>
              <a:t>상태</a:t>
            </a:r>
            <a:endParaRPr lang="en-US" altLang="ko-KR" dirty="0"/>
          </a:p>
          <a:p>
            <a:r>
              <a:rPr lang="ko-KR" altLang="en-US" dirty="0"/>
              <a:t>파일을 열어 보면</a:t>
            </a:r>
            <a:endParaRPr lang="en-US" altLang="ko-KR" dirty="0"/>
          </a:p>
          <a:p>
            <a:pPr lvl="1"/>
            <a:r>
              <a:rPr lang="ko-KR" altLang="en-US" dirty="0"/>
              <a:t>파일에서 「</a:t>
            </a:r>
            <a:r>
              <a:rPr lang="en-US" altLang="ko-KR" dirty="0"/>
              <a:t>pull</a:t>
            </a:r>
            <a:r>
              <a:rPr lang="ko-KR" altLang="en-US" dirty="0"/>
              <a:t>의 설명을 </a:t>
            </a:r>
            <a:r>
              <a:rPr lang="ko-KR" altLang="en-US" dirty="0" err="1"/>
              <a:t>추가」를</a:t>
            </a:r>
            <a:r>
              <a:rPr lang="ko-KR" altLang="en-US" dirty="0"/>
              <a:t> </a:t>
            </a:r>
            <a:r>
              <a:rPr lang="ko-KR" altLang="en-US" dirty="0" err="1"/>
              <a:t>지워짐</a:t>
            </a:r>
            <a:endParaRPr lang="en-US" altLang="ko-KR" dirty="0"/>
          </a:p>
          <a:p>
            <a:pPr lvl="2"/>
            <a:r>
              <a:rPr lang="ko-KR" altLang="en-US" dirty="0"/>
              <a:t>지정한 </a:t>
            </a:r>
            <a:r>
              <a:rPr lang="ko-KR" altLang="en-US" dirty="0" err="1"/>
              <a:t>커밋인</a:t>
            </a:r>
            <a:r>
              <a:rPr lang="ko-KR" altLang="en-US" dirty="0"/>
              <a:t> </a:t>
            </a:r>
            <a:r>
              <a:rPr lang="en-US" altLang="ko-KR" dirty="0"/>
              <a:t>head</a:t>
            </a:r>
            <a:r>
              <a:rPr lang="ko-KR" altLang="en-US" dirty="0"/>
              <a:t>를 취소하는 개념이라 그 이전 단계로 이동됨</a:t>
            </a:r>
          </a:p>
          <a:p>
            <a:endParaRPr lang="ko-KR" altLang="en-US" dirty="0"/>
          </a:p>
        </p:txBody>
      </p:sp>
      <p:pic>
        <p:nvPicPr>
          <p:cNvPr id="4" name="Picture 3" descr="revert 이후 저장소의 이력">
            <a:extLst>
              <a:ext uri="{FF2B5EF4-FFF2-40B4-BE49-F238E27FC236}">
                <a16:creationId xmlns:a16="http://schemas.microsoft.com/office/drawing/2014/main" id="{5F0896D7-69A2-40C6-A7C2-657A52632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348" y="4556118"/>
            <a:ext cx="55245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 설명선 7">
            <a:extLst>
              <a:ext uri="{FF2B5EF4-FFF2-40B4-BE49-F238E27FC236}">
                <a16:creationId xmlns:a16="http://schemas.microsoft.com/office/drawing/2014/main" id="{909C1074-59D0-4F3E-BF5C-4B342C5C4276}"/>
              </a:ext>
            </a:extLst>
          </p:cNvPr>
          <p:cNvSpPr/>
          <p:nvPr/>
        </p:nvSpPr>
        <p:spPr>
          <a:xfrm>
            <a:off x="4963049" y="6422490"/>
            <a:ext cx="3358430" cy="644137"/>
          </a:xfrm>
          <a:prstGeom prst="wedgeRectCallout">
            <a:avLst>
              <a:gd name="adj1" fmla="val -24699"/>
              <a:gd name="adj2" fmla="val -10967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00FF"/>
                </a:solidFill>
              </a:rPr>
              <a:t>Head</a:t>
            </a:r>
            <a:r>
              <a:rPr lang="ko-KR" altLang="en-US" sz="1600" dirty="0">
                <a:solidFill>
                  <a:srgbClr val="0000FF"/>
                </a:solidFill>
              </a:rPr>
              <a:t>를 </a:t>
            </a:r>
            <a:r>
              <a:rPr lang="en-US" altLang="ko-KR" sz="1600" dirty="0">
                <a:solidFill>
                  <a:srgbClr val="0000FF"/>
                </a:solidFill>
              </a:rPr>
              <a:t>revert(</a:t>
            </a:r>
            <a:r>
              <a:rPr lang="ko-KR" altLang="en-US" sz="1600" dirty="0">
                <a:solidFill>
                  <a:srgbClr val="0000FF"/>
                </a:solidFill>
              </a:rPr>
              <a:t>취소</a:t>
            </a:r>
            <a:r>
              <a:rPr lang="en-US" altLang="ko-KR" sz="1600" dirty="0">
                <a:solidFill>
                  <a:srgbClr val="0000FF"/>
                </a:solidFill>
              </a:rPr>
              <a:t>)</a:t>
            </a:r>
            <a:r>
              <a:rPr lang="ko-KR" altLang="en-US" sz="1600" dirty="0">
                <a:solidFill>
                  <a:srgbClr val="0000FF"/>
                </a:solidFill>
              </a:rPr>
              <a:t>하므로</a:t>
            </a:r>
            <a:endParaRPr lang="en-US" altLang="ko-KR" sz="1600" dirty="0">
              <a:solidFill>
                <a:srgbClr val="0000FF"/>
              </a:solidFill>
            </a:endParaRPr>
          </a:p>
          <a:p>
            <a:pPr algn="ctr"/>
            <a:r>
              <a:rPr lang="ko-KR" altLang="en-US" sz="1600" dirty="0">
                <a:solidFill>
                  <a:srgbClr val="0000FF"/>
                </a:solidFill>
              </a:rPr>
              <a:t>그 이전 단계로 이동됨을 주의</a:t>
            </a:r>
          </a:p>
        </p:txBody>
      </p:sp>
    </p:spTree>
    <p:extLst>
      <p:ext uri="{BB962C8B-B14F-4D97-AF65-F5344CB8AC3E}">
        <p14:creationId xmlns:p14="http://schemas.microsoft.com/office/powerpoint/2010/main" val="632005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9ECCFF-BBF9-483F-AD40-D17C806101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이력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7EA2B9-953A-4AD7-95DA-E7E16BED5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$ git log [</a:t>
            </a:r>
            <a:r>
              <a:rPr lang="ko-KR" altLang="en-US" dirty="0"/>
              <a:t>옵션</a:t>
            </a:r>
            <a:r>
              <a:rPr lang="en-US" altLang="ko-KR" dirty="0"/>
              <a:t>]</a:t>
            </a:r>
          </a:p>
          <a:p>
            <a:pPr lvl="1"/>
            <a:r>
              <a:rPr lang="en-US" altLang="ko-KR" dirty="0"/>
              <a:t>commit history </a:t>
            </a:r>
            <a:r>
              <a:rPr lang="ko-KR" altLang="en-US" dirty="0"/>
              <a:t>확인</a:t>
            </a:r>
          </a:p>
          <a:p>
            <a:pPr lvl="1"/>
            <a:r>
              <a:rPr lang="en-US" altLang="ko-KR" dirty="0"/>
              <a:t>Author </a:t>
            </a:r>
            <a:r>
              <a:rPr lang="ko-KR" altLang="en-US" dirty="0"/>
              <a:t>영역의 이름과 이메일 주소는 </a:t>
            </a:r>
            <a:r>
              <a:rPr lang="en-US" altLang="ko-KR" dirty="0"/>
              <a:t>git config </a:t>
            </a:r>
            <a:r>
              <a:rPr lang="ko-KR" altLang="en-US" dirty="0"/>
              <a:t>명령을 통해 세팅했던 </a:t>
            </a:r>
            <a:r>
              <a:rPr lang="en-US" altLang="ko-KR" dirty="0"/>
              <a:t>user.name/</a:t>
            </a:r>
            <a:r>
              <a:rPr lang="en-US" altLang="ko-KR" dirty="0" err="1"/>
              <a:t>user.email</a:t>
            </a:r>
            <a:r>
              <a:rPr lang="en-US" altLang="ko-KR" dirty="0"/>
              <a:t> </a:t>
            </a:r>
            <a:r>
              <a:rPr lang="ko-KR" altLang="en-US" dirty="0"/>
              <a:t>값이 표기</a:t>
            </a:r>
            <a:endParaRPr lang="en-US" altLang="ko-KR" dirty="0"/>
          </a:p>
          <a:p>
            <a:pPr lvl="1"/>
            <a:r>
              <a:rPr lang="ko-KR" altLang="en-US" dirty="0"/>
              <a:t>옵션</a:t>
            </a:r>
            <a:endParaRPr lang="en-US" altLang="ko-KR" dirty="0"/>
          </a:p>
          <a:p>
            <a:pPr lvl="2"/>
            <a:r>
              <a:rPr lang="en-US" altLang="ko-KR" dirty="0"/>
              <a:t>-p, --patch : </a:t>
            </a:r>
            <a:r>
              <a:rPr lang="ko-KR" altLang="en-US" dirty="0"/>
              <a:t>변경사항 확인</a:t>
            </a:r>
          </a:p>
          <a:p>
            <a:pPr lvl="2"/>
            <a:r>
              <a:rPr lang="en-US" altLang="ko-KR" dirty="0"/>
              <a:t>--</a:t>
            </a:r>
            <a:r>
              <a:rPr lang="en-US" altLang="ko-KR" dirty="0" err="1"/>
              <a:t>oneline</a:t>
            </a:r>
            <a:r>
              <a:rPr lang="en-US" altLang="ko-KR" dirty="0"/>
              <a:t> : </a:t>
            </a:r>
            <a:r>
              <a:rPr lang="ko-KR" altLang="en-US" dirty="0" err="1"/>
              <a:t>커밋</a:t>
            </a:r>
            <a:r>
              <a:rPr lang="ko-KR" altLang="en-US" dirty="0"/>
              <a:t> 메세지만 한 </a:t>
            </a:r>
            <a:r>
              <a:rPr lang="ko-KR" altLang="en-US" dirty="0" err="1"/>
              <a:t>줄씩</a:t>
            </a:r>
            <a:r>
              <a:rPr lang="ko-KR" altLang="en-US" dirty="0"/>
              <a:t> 표시</a:t>
            </a:r>
          </a:p>
          <a:p>
            <a:pPr lvl="2"/>
            <a:r>
              <a:rPr lang="en-US" altLang="ko-KR" dirty="0"/>
              <a:t>--all : </a:t>
            </a:r>
            <a:r>
              <a:rPr lang="ko-KR" altLang="en-US" dirty="0"/>
              <a:t>모든 </a:t>
            </a:r>
            <a:r>
              <a:rPr lang="ko-KR" altLang="en-US" dirty="0" err="1"/>
              <a:t>브랜치</a:t>
            </a:r>
            <a:r>
              <a:rPr lang="ko-KR" altLang="en-US" dirty="0"/>
              <a:t> 로그 표시</a:t>
            </a:r>
          </a:p>
          <a:p>
            <a:pPr lvl="2"/>
            <a:r>
              <a:rPr lang="en-US" altLang="ko-KR" dirty="0"/>
              <a:t>--graph : </a:t>
            </a:r>
            <a:r>
              <a:rPr lang="ko-KR" altLang="en-US" dirty="0" err="1"/>
              <a:t>브랜치</a:t>
            </a:r>
            <a:r>
              <a:rPr lang="ko-KR" altLang="en-US" dirty="0"/>
              <a:t> 트리 그래프 표시</a:t>
            </a:r>
            <a:endParaRPr lang="en-US" altLang="ko-KR" dirty="0"/>
          </a:p>
          <a:p>
            <a:pPr lvl="2"/>
            <a:r>
              <a:rPr lang="en-US" altLang="ko-KR" dirty="0"/>
              <a:t>-n : </a:t>
            </a:r>
            <a:r>
              <a:rPr lang="ko-KR" altLang="en-US" dirty="0"/>
              <a:t>최근 </a:t>
            </a:r>
            <a:r>
              <a:rPr lang="en-US" altLang="ko-KR" dirty="0"/>
              <a:t>n</a:t>
            </a:r>
            <a:r>
              <a:rPr lang="ko-KR" altLang="en-US" dirty="0"/>
              <a:t>개 보이기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Commit</a:t>
            </a:r>
            <a:r>
              <a:rPr lang="ko-KR" altLang="en-US" dirty="0"/>
              <a:t> </a:t>
            </a:r>
            <a:r>
              <a:rPr lang="ko-KR" altLang="en-US" dirty="0" err="1"/>
              <a:t>체크섬</a:t>
            </a:r>
            <a:r>
              <a:rPr lang="ko-KR" altLang="en-US" dirty="0"/>
              <a:t> </a:t>
            </a:r>
            <a:r>
              <a:rPr lang="en-US" altLang="ko-KR" dirty="0"/>
              <a:t>ID: </a:t>
            </a:r>
            <a:r>
              <a:rPr lang="ko-KR" altLang="en-US" dirty="0" err="1"/>
              <a:t>해쉬코드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"ec72682f07e02f85648bfb7afb82fd097655f08f"  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ko-KR" altLang="en-US" dirty="0"/>
              <a:t>유일한 값</a:t>
            </a:r>
            <a:endParaRPr lang="en-US" altLang="ko-KR" dirty="0"/>
          </a:p>
          <a:p>
            <a:pPr lvl="2"/>
            <a:r>
              <a:rPr lang="en-US" altLang="ko-KR" dirty="0"/>
              <a:t>commit </a:t>
            </a:r>
            <a:r>
              <a:rPr lang="ko-KR" altLang="en-US" dirty="0"/>
              <a:t>할 때 </a:t>
            </a:r>
            <a:r>
              <a:rPr lang="en-US" altLang="ko-KR" dirty="0"/>
              <a:t>SHA-1 </a:t>
            </a:r>
            <a:r>
              <a:rPr lang="ko-KR" altLang="en-US" dirty="0"/>
              <a:t>해시를 사용하여 만들어진 </a:t>
            </a:r>
            <a:r>
              <a:rPr lang="ko-KR" altLang="en-US" dirty="0" err="1"/>
              <a:t>체크섬</a:t>
            </a:r>
            <a:r>
              <a:rPr lang="en-US" altLang="ko-KR" dirty="0"/>
              <a:t>(hash)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2"/>
            <a:r>
              <a:rPr lang="en-US" altLang="ko-KR" dirty="0"/>
              <a:t>40</a:t>
            </a:r>
            <a:r>
              <a:rPr lang="ko-KR" altLang="en-US" dirty="0"/>
              <a:t>자 길이의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2375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56DA7-89E3-4E42-B9C4-40B1A80BEA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옵션 </a:t>
            </a:r>
            <a:r>
              <a:rPr lang="en-US" altLang="ko-KR" dirty="0"/>
              <a:t>--patch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805A68-D032-4530-B093-E4356B041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파일에 대한 버전 이력 보기</a:t>
            </a:r>
            <a:endParaRPr lang="en-US" altLang="ko-KR" dirty="0"/>
          </a:p>
          <a:p>
            <a:r>
              <a:rPr lang="en-US" altLang="ko-KR" dirty="0"/>
              <a:t>$ git log</a:t>
            </a:r>
            <a:r>
              <a:rPr lang="ko-KR" altLang="en-US" dirty="0"/>
              <a:t> </a:t>
            </a:r>
            <a:r>
              <a:rPr lang="en-US" altLang="ko-KR" dirty="0"/>
              <a:t>--patch</a:t>
            </a:r>
            <a:r>
              <a:rPr lang="ko-KR" altLang="en-US" dirty="0"/>
              <a:t> 옵션</a:t>
            </a:r>
            <a:endParaRPr lang="en-US" altLang="ko-KR" dirty="0"/>
          </a:p>
          <a:p>
            <a:pPr lvl="1"/>
            <a:r>
              <a:rPr lang="en-US" altLang="ko-KR" dirty="0"/>
              <a:t>$ git log –p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D5EAF5-EDEB-4D77-8853-CF2EB583CC98}"/>
              </a:ext>
            </a:extLst>
          </p:cNvPr>
          <p:cNvSpPr/>
          <p:nvPr/>
        </p:nvSpPr>
        <p:spPr>
          <a:xfrm>
            <a:off x="1530276" y="2244466"/>
            <a:ext cx="720985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ko-KR" sz="1200" dirty="0"/>
              <a:t>commit d9d1096ad9bc8417e3558502a92083c9b66472d5 (HEAD -&gt; master)</a:t>
            </a:r>
          </a:p>
          <a:p>
            <a:pPr lvl="2"/>
            <a:r>
              <a:rPr lang="en-US" altLang="ko-KR" sz="1200" dirty="0"/>
              <a:t>Author: ai7dnn &lt;ai7dnn@gmail.com&gt;</a:t>
            </a:r>
          </a:p>
          <a:p>
            <a:pPr lvl="2"/>
            <a:r>
              <a:rPr lang="en-US" altLang="ko-KR" sz="1200" dirty="0"/>
              <a:t>Date:   Sun Sep 19 12:57:46 2021 +0900</a:t>
            </a:r>
          </a:p>
          <a:p>
            <a:pPr lvl="2"/>
            <a:endParaRPr lang="en-US" altLang="ko-KR" sz="1200" dirty="0"/>
          </a:p>
          <a:p>
            <a:pPr lvl="2"/>
            <a:r>
              <a:rPr lang="en-US" altLang="ko-KR" sz="1200" dirty="0"/>
              <a:t>    git-study </a:t>
            </a:r>
            <a:r>
              <a:rPr lang="ko-KR" altLang="en-US" sz="1200" dirty="0"/>
              <a:t>두 상태</a:t>
            </a:r>
          </a:p>
          <a:p>
            <a:pPr lvl="2"/>
            <a:endParaRPr lang="ko-KR" altLang="en-US" sz="1200" dirty="0"/>
          </a:p>
          <a:p>
            <a:pPr lvl="2"/>
            <a:r>
              <a:rPr lang="en-US" altLang="ko-KR" sz="1200" dirty="0"/>
              <a:t>diff --git a/git-study.txt b/git-study.txt</a:t>
            </a:r>
          </a:p>
          <a:p>
            <a:pPr lvl="2"/>
            <a:r>
              <a:rPr lang="en-US" altLang="ko-KR" sz="1200" dirty="0"/>
              <a:t>index e69de29..53337f0 100644</a:t>
            </a:r>
          </a:p>
          <a:p>
            <a:pPr lvl="2"/>
            <a:r>
              <a:rPr lang="en-US" altLang="ko-KR" sz="1200" dirty="0"/>
              <a:t>--- a/git-study.txt</a:t>
            </a:r>
          </a:p>
          <a:p>
            <a:pPr lvl="2"/>
            <a:r>
              <a:rPr lang="en-US" altLang="ko-KR" sz="1200" dirty="0"/>
              <a:t>+++ b/git-study.txt</a:t>
            </a:r>
          </a:p>
          <a:p>
            <a:pPr lvl="2"/>
            <a:r>
              <a:rPr lang="en-US" altLang="ko-KR" sz="1200" dirty="0"/>
              <a:t>@@ -0,0 +1,4 @@</a:t>
            </a:r>
          </a:p>
          <a:p>
            <a:pPr lvl="2"/>
            <a:r>
              <a:rPr lang="en-US" altLang="ko-KR" sz="1200" dirty="0"/>
              <a:t>+</a:t>
            </a:r>
            <a:r>
              <a:rPr lang="ko-KR" altLang="en-US" sz="1200" dirty="0"/>
              <a:t>깃은 </a:t>
            </a:r>
            <a:r>
              <a:rPr lang="en-US" altLang="ko-KR" sz="1200" dirty="0"/>
              <a:t>3 </a:t>
            </a:r>
            <a:r>
              <a:rPr lang="ko-KR" altLang="en-US" sz="1200" dirty="0"/>
              <a:t>가지 </a:t>
            </a:r>
            <a:r>
              <a:rPr lang="ko-KR" altLang="en-US" sz="1200" dirty="0" err="1"/>
              <a:t>플로루</a:t>
            </a:r>
            <a:r>
              <a:rPr lang="ko-KR" altLang="en-US" sz="1200" dirty="0"/>
              <a:t> 상태를 이동</a:t>
            </a:r>
          </a:p>
          <a:p>
            <a:pPr lvl="2"/>
            <a:r>
              <a:rPr lang="en-US" altLang="ko-KR" sz="1200" dirty="0"/>
              <a:t>+       - </a:t>
            </a:r>
            <a:r>
              <a:rPr lang="ko-KR" altLang="en-US" sz="1200" dirty="0"/>
              <a:t>작업 디렉토리</a:t>
            </a:r>
          </a:p>
          <a:p>
            <a:pPr lvl="2"/>
            <a:r>
              <a:rPr lang="en-US" altLang="ko-KR" sz="1200" dirty="0"/>
              <a:t>+       - </a:t>
            </a:r>
            <a:r>
              <a:rPr lang="ko-KR" altLang="en-US" sz="1200" dirty="0" err="1"/>
              <a:t>스테이징</a:t>
            </a:r>
            <a:r>
              <a:rPr lang="ko-KR" altLang="en-US" sz="1200" dirty="0"/>
              <a:t> 영역</a:t>
            </a:r>
            <a:r>
              <a:rPr lang="en-US" altLang="ko-KR" sz="1200" dirty="0"/>
              <a:t>(index)</a:t>
            </a:r>
          </a:p>
          <a:p>
            <a:pPr lvl="2"/>
            <a:r>
              <a:rPr lang="en-US" altLang="ko-KR" sz="1200" dirty="0"/>
              <a:t>+       - </a:t>
            </a:r>
            <a:r>
              <a:rPr lang="ko-KR" altLang="en-US" sz="1200" dirty="0"/>
              <a:t>저장소</a:t>
            </a:r>
            <a:r>
              <a:rPr lang="en-US" altLang="ko-KR" sz="1200" dirty="0"/>
              <a:t>(</a:t>
            </a:r>
            <a:r>
              <a:rPr lang="ko-KR" altLang="en-US" sz="1200" dirty="0"/>
              <a:t>깃 디렉토리</a:t>
            </a:r>
            <a:r>
              <a:rPr lang="en-US" altLang="ko-KR" sz="1200" dirty="0"/>
              <a:t>)</a:t>
            </a:r>
          </a:p>
          <a:p>
            <a:pPr lvl="2"/>
            <a:r>
              <a:rPr lang="en-US" altLang="ko-KR" sz="1200" dirty="0"/>
              <a:t>\ No newline at end of file</a:t>
            </a:r>
          </a:p>
          <a:p>
            <a:pPr lvl="2"/>
            <a:endParaRPr lang="en-US" altLang="ko-KR" sz="1200" dirty="0"/>
          </a:p>
          <a:p>
            <a:pPr lvl="2"/>
            <a:r>
              <a:rPr lang="en-US" altLang="ko-KR" sz="1200" dirty="0"/>
              <a:t>commit a49bf6099f159f2ade082a3c0aac82739856a8ac</a:t>
            </a:r>
          </a:p>
          <a:p>
            <a:pPr lvl="2"/>
            <a:r>
              <a:rPr lang="en-US" altLang="ko-KR" sz="1200" dirty="0"/>
              <a:t>Author: ai7dnn &lt;ai7dnn@gmail.com&gt;</a:t>
            </a:r>
          </a:p>
          <a:p>
            <a:pPr lvl="2"/>
            <a:r>
              <a:rPr lang="en-US" altLang="ko-KR" sz="1200" dirty="0"/>
              <a:t>Date:   Sat Sep 18 18:10:32 2021 +0900</a:t>
            </a:r>
          </a:p>
          <a:p>
            <a:pPr lvl="2"/>
            <a:endParaRPr lang="en-US" altLang="ko-KR" sz="1200" dirty="0"/>
          </a:p>
          <a:p>
            <a:pPr lvl="2"/>
            <a:r>
              <a:rPr lang="en-US" altLang="ko-KR" sz="1200" dirty="0"/>
              <a:t>    </a:t>
            </a:r>
            <a:r>
              <a:rPr lang="ko-KR" altLang="en-US" sz="1200" dirty="0"/>
              <a:t>처음 빈 파일로 저장</a:t>
            </a:r>
          </a:p>
          <a:p>
            <a:pPr lvl="2"/>
            <a:endParaRPr lang="ko-KR" altLang="en-US" sz="1200" dirty="0"/>
          </a:p>
          <a:p>
            <a:pPr lvl="2"/>
            <a:r>
              <a:rPr lang="en-US" altLang="ko-KR" sz="1200" dirty="0"/>
              <a:t>diff --git a/git-study.txt b/git-study.txt</a:t>
            </a:r>
          </a:p>
          <a:p>
            <a:pPr lvl="2"/>
            <a:r>
              <a:rPr lang="en-US" altLang="ko-KR" sz="1200" dirty="0"/>
              <a:t>new file mode 100644</a:t>
            </a:r>
          </a:p>
          <a:p>
            <a:pPr lvl="2"/>
            <a:r>
              <a:rPr lang="en-US" altLang="ko-KR" sz="1200" dirty="0"/>
              <a:t>index 0000000..e69de29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3406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5CEB466D3C4E340B056CBD5270AFE02" ma:contentTypeVersion="11" ma:contentTypeDescription="새 문서를 만듭니다." ma:contentTypeScope="" ma:versionID="c3d3657bc3c2e5ba10bf0cee036d0178">
  <xsd:schema xmlns:xsd="http://www.w3.org/2001/XMLSchema" xmlns:xs="http://www.w3.org/2001/XMLSchema" xmlns:p="http://schemas.microsoft.com/office/2006/metadata/properties" xmlns:ns3="d138e9bc-9a22-4c43-913a-372da1f8fc91" targetNamespace="http://schemas.microsoft.com/office/2006/metadata/properties" ma:root="true" ma:fieldsID="bae70e1fc4279bff21832dc962fdd217" ns3:_="">
    <xsd:import namespace="d138e9bc-9a22-4c43-913a-372da1f8fc9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38e9bc-9a22-4c43-913a-372da1f8fc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2D9D05D-3292-47C9-8BF0-0C40433DEBC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495EC5-1B91-4143-8DB9-86BF33CD16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38e9bc-9a22-4c43-913a-372da1f8fc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E8750E-2B77-405D-86B3-C6169F5DA0EF}">
  <ds:schemaRefs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d138e9bc-9a22-4c43-913a-372da1f8fc9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7513</TotalTime>
  <Words>2675</Words>
  <Application>Microsoft Office PowerPoint</Application>
  <PresentationFormat>사용자 지정</PresentationFormat>
  <Paragraphs>502</Paragraphs>
  <Slides>76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76</vt:i4>
      </vt:variant>
    </vt:vector>
  </HeadingPairs>
  <TitlesOfParts>
    <vt:vector size="84" baseType="lpstr">
      <vt:lpstr>Pretendard</vt:lpstr>
      <vt:lpstr>Pretendard SemiBold</vt:lpstr>
      <vt:lpstr>맑은 고딕</vt:lpstr>
      <vt:lpstr>산돌명조B</vt:lpstr>
      <vt:lpstr>Arial</vt:lpstr>
      <vt:lpstr>Consolas</vt:lpstr>
      <vt:lpstr>Tahoma</vt:lpstr>
      <vt:lpstr>Office 테마</vt:lpstr>
      <vt:lpstr>PowerPoint 프레젠테이션</vt:lpstr>
      <vt:lpstr>PowerPoint 프레젠테이션</vt:lpstr>
      <vt:lpstr>PowerPoint 프레젠테이션</vt:lpstr>
      <vt:lpstr>Git의 3가지 영역(state)</vt:lpstr>
      <vt:lpstr>파일 상태 5가지</vt:lpstr>
      <vt:lpstr>커밋 명령어</vt:lpstr>
      <vt:lpstr>커밋 명령</vt:lpstr>
      <vt:lpstr>커밋 이력 확인</vt:lpstr>
      <vt:lpstr>옵션 --patch</vt:lpstr>
      <vt:lpstr>특정 커밋에 포함된 변경 사항과 메타데이터를 표시</vt:lpstr>
      <vt:lpstr>명령어를 다른 이름으로 지정</vt:lpstr>
      <vt:lpstr>마지막 커밋 메시지 수정</vt:lpstr>
      <vt:lpstr>PowerPoint 프레젠테이션</vt:lpstr>
      <vt:lpstr>과거 커밋으로 완전히 이동</vt:lpstr>
      <vt:lpstr>커밋 되돌리기</vt:lpstr>
      <vt:lpstr>파일의 어떤 내용이 변경되었는지 차이점을 비교</vt:lpstr>
      <vt:lpstr>$ git reset</vt:lpstr>
      <vt:lpstr>HEAD와 2 상태</vt:lpstr>
      <vt:lpstr>실습 환경 준비 </vt:lpstr>
      <vt:lpstr>git diff 실습 준비</vt:lpstr>
      <vt:lpstr>1. 작업 디렉토리에 파일 저장</vt:lpstr>
      <vt:lpstr>2. Add, commit</vt:lpstr>
      <vt:lpstr>PowerPoint 프레젠테이션</vt:lpstr>
      <vt:lpstr>PowerPoint 프레젠테이션</vt:lpstr>
      <vt:lpstr>3. 파일 수정</vt:lpstr>
      <vt:lpstr>PowerPoint 프레젠테이션</vt:lpstr>
      <vt:lpstr>4. 파일 수정 후 add, commit </vt:lpstr>
      <vt:lpstr>PowerPoint 프레젠테이션</vt:lpstr>
      <vt:lpstr>5. 파일 수정 후 커밋</vt:lpstr>
      <vt:lpstr>PowerPoint 프레젠테이션</vt:lpstr>
      <vt:lpstr>PowerPoint 프레젠테이션</vt:lpstr>
      <vt:lpstr>PowerPoint 프레젠테이션</vt:lpstr>
      <vt:lpstr>PowerPoint 프레젠테이션</vt:lpstr>
      <vt:lpstr>헤드만 이동시키는 연산 reset --soft</vt:lpstr>
      <vt:lpstr>PowerPoint 프레젠테이션</vt:lpstr>
      <vt:lpstr>PowerPoint 프레젠테이션</vt:lpstr>
      <vt:lpstr>작업디렉토리의 내용은 변함이 없음</vt:lpstr>
      <vt:lpstr>다시 원래 HEAD로 돌아기기</vt:lpstr>
      <vt:lpstr>헤드 이동시키고 index도 수정하는 연산 reset --mixed</vt:lpstr>
      <vt:lpstr>PowerPoint 프레젠테이션</vt:lpstr>
      <vt:lpstr>PowerPoint 프레젠테이션</vt:lpstr>
      <vt:lpstr>다시 원 상태로 복구</vt:lpstr>
      <vt:lpstr>헤드 이동, index와 작업 폴더도 수정시키는 연산 reset --hard</vt:lpstr>
      <vt:lpstr>PowerPoint 프레젠테이션</vt:lpstr>
      <vt:lpstr>작업 디렉토리가 수정되어 파일이 수정</vt:lpstr>
      <vt:lpstr>원 상태로 복구할 수 있는 방법 ORIG_HEAD</vt:lpstr>
      <vt:lpstr>ORIG_HEAD로 reset --dard</vt:lpstr>
      <vt:lpstr>$ git reset 복습</vt:lpstr>
      <vt:lpstr>Reset 관련 깃 홈페이지</vt:lpstr>
      <vt:lpstr>$ git reset 정리  </vt:lpstr>
      <vt:lpstr>PowerPoint 프레젠테이션</vt:lpstr>
      <vt:lpstr>수정 후 취소하기</vt:lpstr>
      <vt:lpstr>복습</vt:lpstr>
      <vt:lpstr>Git diff 이해</vt:lpstr>
      <vt:lpstr>Git reset 정리 </vt:lpstr>
      <vt:lpstr>PowerPoint 프레젠테이션</vt:lpstr>
      <vt:lpstr>현재 HEAD를 특정 시점 commit 이전 상태로 변경</vt:lpstr>
      <vt:lpstr>실습 준비</vt:lpstr>
      <vt:lpstr>PowerPoint 프레젠테이션</vt:lpstr>
      <vt:lpstr>PowerPoint 프레젠테이션</vt:lpstr>
      <vt:lpstr>Reset과 checkout 비교</vt:lpstr>
      <vt:lpstr>PowerPoint 프레젠테이션</vt:lpstr>
      <vt:lpstr>Vscode 브랜치 보기 확장 설치 </vt:lpstr>
      <vt:lpstr>Git Graph 설치 화면</vt:lpstr>
      <vt:lpstr>각 커밋의 파일 차이 보기</vt:lpstr>
      <vt:lpstr>각 커밋에서 여러 메뉴</vt:lpstr>
      <vt:lpstr>확장 Git History</vt:lpstr>
      <vt:lpstr>확장 Git extension Pack </vt:lpstr>
      <vt:lpstr>확장 Git Lens</vt:lpstr>
      <vt:lpstr>다양한 확장 팩</vt:lpstr>
      <vt:lpstr>PowerPoint 프레젠테이션</vt:lpstr>
      <vt:lpstr>Git의 3+1 = 4가지 영역</vt:lpstr>
      <vt:lpstr>Git의 3+1 = 4가지 영역</vt:lpstr>
      <vt:lpstr>깃 학습 추천 사이트</vt:lpstr>
      <vt:lpstr>연습 1/2</vt:lpstr>
      <vt:lpstr>연습 2/2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강환수</cp:lastModifiedBy>
  <cp:revision>160</cp:revision>
  <dcterms:created xsi:type="dcterms:W3CDTF">2022-02-09T00:16:14Z</dcterms:created>
  <dcterms:modified xsi:type="dcterms:W3CDTF">2022-05-30T04:21:09Z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0x010100F5CEB466D3C4E340B056CBD5270AFE02</vt:lpwstr>
  </property>
</Properties>
</file>